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313" r:id="rId5"/>
    <p:sldId id="316" r:id="rId6"/>
    <p:sldId id="317" r:id="rId7"/>
    <p:sldId id="318" r:id="rId8"/>
    <p:sldId id="260" r:id="rId9"/>
    <p:sldId id="259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9" r:id="rId56"/>
    <p:sldId id="310" r:id="rId57"/>
    <p:sldId id="311" r:id="rId58"/>
    <p:sldId id="312" r:id="rId59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7D76"/>
    <a:srgbClr val="5590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71" autoAdjust="0"/>
    <p:restoredTop sz="94660"/>
  </p:normalViewPr>
  <p:slideViewPr>
    <p:cSldViewPr>
      <p:cViewPr varScale="1">
        <p:scale>
          <a:sx n="71" d="100"/>
          <a:sy n="71" d="100"/>
        </p:scale>
        <p:origin x="114" y="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266.gif>
</file>

<file path=ppt/media/image267.png>
</file>

<file path=ppt/media/image268.png>
</file>

<file path=ppt/media/image269.png>
</file>

<file path=ppt/media/image27.png>
</file>

<file path=ppt/media/image270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8.png>
</file>

<file path=ppt/media/image279.png>
</file>

<file path=ppt/media/image28.png>
</file>

<file path=ppt/media/image280.png>
</file>

<file path=ppt/media/image281.png>
</file>

<file path=ppt/media/image282.png>
</file>

<file path=ppt/media/image283.png>
</file>

<file path=ppt/media/image284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2.png>
</file>

<file path=ppt/media/image293.png>
</file>

<file path=ppt/media/image294.png>
</file>

<file path=ppt/media/image295.png>
</file>

<file path=ppt/media/image296.png>
</file>

<file path=ppt/media/image297.png>
</file>

<file path=ppt/media/image298.png>
</file>

<file path=ppt/media/image299.png>
</file>

<file path=ppt/media/image3.png>
</file>

<file path=ppt/media/image30.png>
</file>

<file path=ppt/media/image300.png>
</file>

<file path=ppt/media/image301.png>
</file>

<file path=ppt/media/image302.png>
</file>

<file path=ppt/media/image303.png>
</file>

<file path=ppt/media/image304.png>
</file>

<file path=ppt/media/image305.png>
</file>

<file path=ppt/media/image306.png>
</file>

<file path=ppt/media/image307.png>
</file>

<file path=ppt/media/image308.png>
</file>

<file path=ppt/media/image309.png>
</file>

<file path=ppt/media/image31.png>
</file>

<file path=ppt/media/image310.png>
</file>

<file path=ppt/media/image311.png>
</file>

<file path=ppt/media/image312.png>
</file>

<file path=ppt/media/image313.png>
</file>

<file path=ppt/media/image314.png>
</file>

<file path=ppt/media/image315.png>
</file>

<file path=ppt/media/image316.png>
</file>

<file path=ppt/media/image317.png>
</file>

<file path=ppt/media/image318.png>
</file>

<file path=ppt/media/image319.png>
</file>

<file path=ppt/media/image32.png>
</file>

<file path=ppt/media/image320.png>
</file>

<file path=ppt/media/image321.png>
</file>

<file path=ppt/media/image322.png>
</file>

<file path=ppt/media/image323.png>
</file>

<file path=ppt/media/image324.png>
</file>

<file path=ppt/media/image325.png>
</file>

<file path=ppt/media/image326.png>
</file>

<file path=ppt/media/image327.png>
</file>

<file path=ppt/media/image328.png>
</file>

<file path=ppt/media/image329.png>
</file>

<file path=ppt/media/image33.png>
</file>

<file path=ppt/media/image330.png>
</file>

<file path=ppt/media/image331.png>
</file>

<file path=ppt/media/image332.png>
</file>

<file path=ppt/media/image333.png>
</file>

<file path=ppt/media/image334.png>
</file>

<file path=ppt/media/image335.png>
</file>

<file path=ppt/media/image336.png>
</file>

<file path=ppt/media/image337.png>
</file>

<file path=ppt/media/image338.png>
</file>

<file path=ppt/media/image339.png>
</file>

<file path=ppt/media/image34.png>
</file>

<file path=ppt/media/image340.png>
</file>

<file path=ppt/media/image341.png>
</file>

<file path=ppt/media/image342.png>
</file>

<file path=ppt/media/image343.png>
</file>

<file path=ppt/media/image344.png>
</file>

<file path=ppt/media/image345.png>
</file>

<file path=ppt/media/image346.png>
</file>

<file path=ppt/media/image347.png>
</file>

<file path=ppt/media/image348.png>
</file>

<file path=ppt/media/image349.png>
</file>

<file path=ppt/media/image35.png>
</file>

<file path=ppt/media/image350.png>
</file>

<file path=ppt/media/image351.png>
</file>

<file path=ppt/media/image352.png>
</file>

<file path=ppt/media/image353.png>
</file>

<file path=ppt/media/image354.png>
</file>

<file path=ppt/media/image355.png>
</file>

<file path=ppt/media/image356.png>
</file>

<file path=ppt/media/image357.png>
</file>

<file path=ppt/media/image358.png>
</file>

<file path=ppt/media/image359.png>
</file>

<file path=ppt/media/image36.png>
</file>

<file path=ppt/media/image360.png>
</file>

<file path=ppt/media/image361.png>
</file>

<file path=ppt/media/image362.png>
</file>

<file path=ppt/media/image363.png>
</file>

<file path=ppt/media/image364.png>
</file>

<file path=ppt/media/image365.png>
</file>

<file path=ppt/media/image366.png>
</file>

<file path=ppt/media/image367.png>
</file>

<file path=ppt/media/image368.png>
</file>

<file path=ppt/media/image369.png>
</file>

<file path=ppt/media/image37.png>
</file>

<file path=ppt/media/image370.png>
</file>

<file path=ppt/media/image371.png>
</file>

<file path=ppt/media/image372.png>
</file>

<file path=ppt/media/image373.png>
</file>

<file path=ppt/media/image374.png>
</file>

<file path=ppt/media/image375.png>
</file>

<file path=ppt/media/image376.png>
</file>

<file path=ppt/media/image377.png>
</file>

<file path=ppt/media/image378.png>
</file>

<file path=ppt/media/image379.png>
</file>

<file path=ppt/media/image38.png>
</file>

<file path=ppt/media/image380.png>
</file>

<file path=ppt/media/image381.png>
</file>

<file path=ppt/media/image382.png>
</file>

<file path=ppt/media/image383.png>
</file>

<file path=ppt/media/image384.png>
</file>

<file path=ppt/media/image385.png>
</file>

<file path=ppt/media/image386.png>
</file>

<file path=ppt/media/image387.png>
</file>

<file path=ppt/media/image388.png>
</file>

<file path=ppt/media/image389.png>
</file>

<file path=ppt/media/image39.png>
</file>

<file path=ppt/media/image390.png>
</file>

<file path=ppt/media/image391.png>
</file>

<file path=ppt/media/image392.png>
</file>

<file path=ppt/media/image393.png>
</file>

<file path=ppt/media/image394.png>
</file>

<file path=ppt/media/image395.png>
</file>

<file path=ppt/media/image396.png>
</file>

<file path=ppt/media/image397.png>
</file>

<file path=ppt/media/image398.png>
</file>

<file path=ppt/media/image399.png>
</file>

<file path=ppt/media/image4.png>
</file>

<file path=ppt/media/image40.png>
</file>

<file path=ppt/media/image400.png>
</file>

<file path=ppt/media/image401.png>
</file>

<file path=ppt/media/image402.png>
</file>

<file path=ppt/media/image403.png>
</file>

<file path=ppt/media/image404.png>
</file>

<file path=ppt/media/image405.png>
</file>

<file path=ppt/media/image406.png>
</file>

<file path=ppt/media/image407.png>
</file>

<file path=ppt/media/image408.png>
</file>

<file path=ppt/media/image409.png>
</file>

<file path=ppt/media/image41.png>
</file>

<file path=ppt/media/image410.png>
</file>

<file path=ppt/media/image411.png>
</file>

<file path=ppt/media/image412.png>
</file>

<file path=ppt/media/image413.png>
</file>

<file path=ppt/media/image414.png>
</file>

<file path=ppt/media/image415.png>
</file>

<file path=ppt/media/image416.png>
</file>

<file path=ppt/media/image417.png>
</file>

<file path=ppt/media/image418.png>
</file>

<file path=ppt/media/image419.png>
</file>

<file path=ppt/media/image42.png>
</file>

<file path=ppt/media/image420.png>
</file>

<file path=ppt/media/image421.png>
</file>

<file path=ppt/media/image422.png>
</file>

<file path=ppt/media/image423.png>
</file>

<file path=ppt/media/image424.png>
</file>

<file path=ppt/media/image425.png>
</file>

<file path=ppt/media/image426.png>
</file>

<file path=ppt/media/image427.png>
</file>

<file path=ppt/media/image428.png>
</file>

<file path=ppt/media/image429.png>
</file>

<file path=ppt/media/image43.png>
</file>

<file path=ppt/media/image430.png>
</file>

<file path=ppt/media/image431.png>
</file>

<file path=ppt/media/image432.png>
</file>

<file path=ppt/media/image433.png>
</file>

<file path=ppt/media/image434.png>
</file>

<file path=ppt/media/image435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98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7.png"/><Relationship Id="rId5" Type="http://schemas.openxmlformats.org/officeDocument/2006/relationships/image" Target="../media/image96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13" Type="http://schemas.openxmlformats.org/officeDocument/2006/relationships/image" Target="../media/image110.png"/><Relationship Id="rId18" Type="http://schemas.openxmlformats.org/officeDocument/2006/relationships/image" Target="../media/image115.png"/><Relationship Id="rId3" Type="http://schemas.openxmlformats.org/officeDocument/2006/relationships/image" Target="../media/image6.png"/><Relationship Id="rId21" Type="http://schemas.openxmlformats.org/officeDocument/2006/relationships/image" Target="../media/image118.png"/><Relationship Id="rId7" Type="http://schemas.openxmlformats.org/officeDocument/2006/relationships/image" Target="../media/image104.png"/><Relationship Id="rId12" Type="http://schemas.openxmlformats.org/officeDocument/2006/relationships/image" Target="../media/image109.png"/><Relationship Id="rId17" Type="http://schemas.openxmlformats.org/officeDocument/2006/relationships/image" Target="../media/image114.png"/><Relationship Id="rId2" Type="http://schemas.openxmlformats.org/officeDocument/2006/relationships/image" Target="../media/image4.png"/><Relationship Id="rId16" Type="http://schemas.openxmlformats.org/officeDocument/2006/relationships/image" Target="../media/image113.png"/><Relationship Id="rId20" Type="http://schemas.openxmlformats.org/officeDocument/2006/relationships/image" Target="../media/image1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3.png"/><Relationship Id="rId11" Type="http://schemas.openxmlformats.org/officeDocument/2006/relationships/image" Target="../media/image108.png"/><Relationship Id="rId24" Type="http://schemas.openxmlformats.org/officeDocument/2006/relationships/image" Target="../media/image121.png"/><Relationship Id="rId5" Type="http://schemas.openxmlformats.org/officeDocument/2006/relationships/image" Target="../media/image102.png"/><Relationship Id="rId15" Type="http://schemas.openxmlformats.org/officeDocument/2006/relationships/image" Target="../media/image112.png"/><Relationship Id="rId23" Type="http://schemas.openxmlformats.org/officeDocument/2006/relationships/image" Target="../media/image120.png"/><Relationship Id="rId10" Type="http://schemas.openxmlformats.org/officeDocument/2006/relationships/image" Target="../media/image107.png"/><Relationship Id="rId19" Type="http://schemas.openxmlformats.org/officeDocument/2006/relationships/image" Target="../media/image116.png"/><Relationship Id="rId4" Type="http://schemas.openxmlformats.org/officeDocument/2006/relationships/image" Target="../media/image101.png"/><Relationship Id="rId9" Type="http://schemas.openxmlformats.org/officeDocument/2006/relationships/image" Target="../media/image106.png"/><Relationship Id="rId14" Type="http://schemas.openxmlformats.org/officeDocument/2006/relationships/image" Target="../media/image111.png"/><Relationship Id="rId22" Type="http://schemas.openxmlformats.org/officeDocument/2006/relationships/image" Target="../media/image11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6.png"/><Relationship Id="rId13" Type="http://schemas.openxmlformats.org/officeDocument/2006/relationships/image" Target="../media/image131.png"/><Relationship Id="rId3" Type="http://schemas.openxmlformats.org/officeDocument/2006/relationships/image" Target="../media/image6.png"/><Relationship Id="rId7" Type="http://schemas.openxmlformats.org/officeDocument/2006/relationships/image" Target="../media/image125.png"/><Relationship Id="rId12" Type="http://schemas.openxmlformats.org/officeDocument/2006/relationships/image" Target="../media/image130.png"/><Relationship Id="rId2" Type="http://schemas.openxmlformats.org/officeDocument/2006/relationships/image" Target="../media/image4.png"/><Relationship Id="rId16" Type="http://schemas.openxmlformats.org/officeDocument/2006/relationships/image" Target="../media/image13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4.png"/><Relationship Id="rId11" Type="http://schemas.openxmlformats.org/officeDocument/2006/relationships/image" Target="../media/image129.png"/><Relationship Id="rId5" Type="http://schemas.openxmlformats.org/officeDocument/2006/relationships/image" Target="../media/image123.png"/><Relationship Id="rId15" Type="http://schemas.openxmlformats.org/officeDocument/2006/relationships/image" Target="../media/image133.png"/><Relationship Id="rId10" Type="http://schemas.openxmlformats.org/officeDocument/2006/relationships/image" Target="../media/image128.png"/><Relationship Id="rId4" Type="http://schemas.openxmlformats.org/officeDocument/2006/relationships/image" Target="../media/image122.png"/><Relationship Id="rId9" Type="http://schemas.openxmlformats.org/officeDocument/2006/relationships/image" Target="../media/image127.png"/><Relationship Id="rId14" Type="http://schemas.openxmlformats.org/officeDocument/2006/relationships/image" Target="../media/image1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6.png"/><Relationship Id="rId5" Type="http://schemas.openxmlformats.org/officeDocument/2006/relationships/image" Target="../media/image135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2.png"/><Relationship Id="rId3" Type="http://schemas.openxmlformats.org/officeDocument/2006/relationships/image" Target="../media/image6.png"/><Relationship Id="rId7" Type="http://schemas.openxmlformats.org/officeDocument/2006/relationships/image" Target="../media/image141.png"/><Relationship Id="rId12" Type="http://schemas.openxmlformats.org/officeDocument/2006/relationships/image" Target="../media/image146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0.png"/><Relationship Id="rId11" Type="http://schemas.openxmlformats.org/officeDocument/2006/relationships/image" Target="../media/image145.png"/><Relationship Id="rId5" Type="http://schemas.openxmlformats.org/officeDocument/2006/relationships/image" Target="../media/image139.png"/><Relationship Id="rId10" Type="http://schemas.openxmlformats.org/officeDocument/2006/relationships/image" Target="../media/image144.png"/><Relationship Id="rId4" Type="http://schemas.openxmlformats.org/officeDocument/2006/relationships/image" Target="../media/image138.png"/><Relationship Id="rId9" Type="http://schemas.openxmlformats.org/officeDocument/2006/relationships/image" Target="../media/image14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1.png"/><Relationship Id="rId13" Type="http://schemas.openxmlformats.org/officeDocument/2006/relationships/image" Target="../media/image156.png"/><Relationship Id="rId3" Type="http://schemas.openxmlformats.org/officeDocument/2006/relationships/image" Target="../media/image4.png"/><Relationship Id="rId7" Type="http://schemas.openxmlformats.org/officeDocument/2006/relationships/image" Target="../media/image150.png"/><Relationship Id="rId12" Type="http://schemas.openxmlformats.org/officeDocument/2006/relationships/image" Target="../media/image155.png"/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9.png"/><Relationship Id="rId11" Type="http://schemas.openxmlformats.org/officeDocument/2006/relationships/image" Target="../media/image154.png"/><Relationship Id="rId5" Type="http://schemas.openxmlformats.org/officeDocument/2006/relationships/image" Target="../media/image148.png"/><Relationship Id="rId15" Type="http://schemas.openxmlformats.org/officeDocument/2006/relationships/image" Target="../media/image158.png"/><Relationship Id="rId10" Type="http://schemas.openxmlformats.org/officeDocument/2006/relationships/image" Target="../media/image153.png"/><Relationship Id="rId4" Type="http://schemas.openxmlformats.org/officeDocument/2006/relationships/image" Target="../media/image6.png"/><Relationship Id="rId9" Type="http://schemas.openxmlformats.org/officeDocument/2006/relationships/image" Target="../media/image152.png"/><Relationship Id="rId14" Type="http://schemas.openxmlformats.org/officeDocument/2006/relationships/image" Target="../media/image15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9.png"/><Relationship Id="rId13" Type="http://schemas.openxmlformats.org/officeDocument/2006/relationships/image" Target="../media/image166.png"/><Relationship Id="rId18" Type="http://schemas.openxmlformats.org/officeDocument/2006/relationships/image" Target="../media/image171.png"/><Relationship Id="rId3" Type="http://schemas.openxmlformats.org/officeDocument/2006/relationships/image" Target="../media/image6.png"/><Relationship Id="rId21" Type="http://schemas.openxmlformats.org/officeDocument/2006/relationships/image" Target="../media/image147.png"/><Relationship Id="rId7" Type="http://schemas.openxmlformats.org/officeDocument/2006/relationships/image" Target="../media/image162.png"/><Relationship Id="rId12" Type="http://schemas.openxmlformats.org/officeDocument/2006/relationships/image" Target="../media/image165.png"/><Relationship Id="rId17" Type="http://schemas.openxmlformats.org/officeDocument/2006/relationships/image" Target="../media/image170.png"/><Relationship Id="rId2" Type="http://schemas.openxmlformats.org/officeDocument/2006/relationships/image" Target="../media/image4.png"/><Relationship Id="rId16" Type="http://schemas.openxmlformats.org/officeDocument/2006/relationships/image" Target="../media/image169.png"/><Relationship Id="rId20" Type="http://schemas.openxmlformats.org/officeDocument/2006/relationships/image" Target="../media/image17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1.png"/><Relationship Id="rId11" Type="http://schemas.openxmlformats.org/officeDocument/2006/relationships/image" Target="../media/image164.png"/><Relationship Id="rId5" Type="http://schemas.openxmlformats.org/officeDocument/2006/relationships/image" Target="../media/image160.png"/><Relationship Id="rId15" Type="http://schemas.openxmlformats.org/officeDocument/2006/relationships/image" Target="../media/image168.png"/><Relationship Id="rId10" Type="http://schemas.openxmlformats.org/officeDocument/2006/relationships/image" Target="../media/image151.png"/><Relationship Id="rId19" Type="http://schemas.openxmlformats.org/officeDocument/2006/relationships/image" Target="../media/image172.png"/><Relationship Id="rId4" Type="http://schemas.openxmlformats.org/officeDocument/2006/relationships/image" Target="../media/image159.png"/><Relationship Id="rId9" Type="http://schemas.openxmlformats.org/officeDocument/2006/relationships/image" Target="../media/image163.png"/><Relationship Id="rId14" Type="http://schemas.openxmlformats.org/officeDocument/2006/relationships/image" Target="../media/image16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0.png"/><Relationship Id="rId13" Type="http://schemas.openxmlformats.org/officeDocument/2006/relationships/image" Target="../media/image183.png"/><Relationship Id="rId18" Type="http://schemas.openxmlformats.org/officeDocument/2006/relationships/image" Target="../media/image188.png"/><Relationship Id="rId3" Type="http://schemas.openxmlformats.org/officeDocument/2006/relationships/image" Target="../media/image175.png"/><Relationship Id="rId21" Type="http://schemas.openxmlformats.org/officeDocument/2006/relationships/image" Target="../media/image191.png"/><Relationship Id="rId7" Type="http://schemas.openxmlformats.org/officeDocument/2006/relationships/image" Target="../media/image179.png"/><Relationship Id="rId12" Type="http://schemas.openxmlformats.org/officeDocument/2006/relationships/image" Target="../media/image182.png"/><Relationship Id="rId17" Type="http://schemas.openxmlformats.org/officeDocument/2006/relationships/image" Target="../media/image187.png"/><Relationship Id="rId2" Type="http://schemas.openxmlformats.org/officeDocument/2006/relationships/image" Target="../media/image174.png"/><Relationship Id="rId16" Type="http://schemas.openxmlformats.org/officeDocument/2006/relationships/image" Target="../media/image186.png"/><Relationship Id="rId20" Type="http://schemas.openxmlformats.org/officeDocument/2006/relationships/image" Target="../media/image19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8.png"/><Relationship Id="rId11" Type="http://schemas.openxmlformats.org/officeDocument/2006/relationships/image" Target="../media/image6.png"/><Relationship Id="rId24" Type="http://schemas.openxmlformats.org/officeDocument/2006/relationships/image" Target="../media/image194.png"/><Relationship Id="rId5" Type="http://schemas.openxmlformats.org/officeDocument/2006/relationships/image" Target="../media/image177.png"/><Relationship Id="rId15" Type="http://schemas.openxmlformats.org/officeDocument/2006/relationships/image" Target="../media/image185.png"/><Relationship Id="rId23" Type="http://schemas.openxmlformats.org/officeDocument/2006/relationships/image" Target="../media/image193.png"/><Relationship Id="rId10" Type="http://schemas.openxmlformats.org/officeDocument/2006/relationships/image" Target="../media/image39.png"/><Relationship Id="rId19" Type="http://schemas.openxmlformats.org/officeDocument/2006/relationships/image" Target="../media/image189.png"/><Relationship Id="rId4" Type="http://schemas.openxmlformats.org/officeDocument/2006/relationships/image" Target="../media/image176.png"/><Relationship Id="rId9" Type="http://schemas.openxmlformats.org/officeDocument/2006/relationships/image" Target="../media/image181.png"/><Relationship Id="rId14" Type="http://schemas.openxmlformats.org/officeDocument/2006/relationships/image" Target="../media/image184.png"/><Relationship Id="rId22" Type="http://schemas.openxmlformats.org/officeDocument/2006/relationships/image" Target="../media/image19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6.png"/><Relationship Id="rId5" Type="http://schemas.openxmlformats.org/officeDocument/2006/relationships/image" Target="../media/image195.png"/><Relationship Id="rId4" Type="http://schemas.openxmlformats.org/officeDocument/2006/relationships/image" Target="../media/image19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26" Type="http://schemas.openxmlformats.org/officeDocument/2006/relationships/image" Target="../media/image31.png"/><Relationship Id="rId3" Type="http://schemas.openxmlformats.org/officeDocument/2006/relationships/image" Target="../media/image4.png"/><Relationship Id="rId21" Type="http://schemas.openxmlformats.org/officeDocument/2006/relationships/image" Target="../media/image26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5" Type="http://schemas.openxmlformats.org/officeDocument/2006/relationships/image" Target="../media/image30.png"/><Relationship Id="rId2" Type="http://schemas.openxmlformats.org/officeDocument/2006/relationships/image" Target="../media/image9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29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24" Type="http://schemas.openxmlformats.org/officeDocument/2006/relationships/image" Target="../media/image29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23" Type="http://schemas.openxmlformats.org/officeDocument/2006/relationships/image" Target="../media/image28.png"/><Relationship Id="rId28" Type="http://schemas.openxmlformats.org/officeDocument/2006/relationships/image" Target="../media/image33.png"/><Relationship Id="rId10" Type="http://schemas.openxmlformats.org/officeDocument/2006/relationships/image" Target="../media/image15.png"/><Relationship Id="rId19" Type="http://schemas.openxmlformats.org/officeDocument/2006/relationships/image" Target="../media/image24.png"/><Relationship Id="rId4" Type="http://schemas.openxmlformats.org/officeDocument/2006/relationships/image" Target="../media/image6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Relationship Id="rId27" Type="http://schemas.openxmlformats.org/officeDocument/2006/relationships/image" Target="../media/image32.png"/><Relationship Id="rId30" Type="http://schemas.openxmlformats.org/officeDocument/2006/relationships/image" Target="../media/image3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9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6.png"/><Relationship Id="rId5" Type="http://schemas.openxmlformats.org/officeDocument/2006/relationships/image" Target="../media/image19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3.png"/><Relationship Id="rId3" Type="http://schemas.openxmlformats.org/officeDocument/2006/relationships/image" Target="../media/image39.png"/><Relationship Id="rId7" Type="http://schemas.openxmlformats.org/officeDocument/2006/relationships/image" Target="../media/image202.png"/><Relationship Id="rId2" Type="http://schemas.openxmlformats.org/officeDocument/2006/relationships/image" Target="../media/image19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1.png"/><Relationship Id="rId5" Type="http://schemas.openxmlformats.org/officeDocument/2006/relationships/image" Target="../media/image200.png"/><Relationship Id="rId4" Type="http://schemas.openxmlformats.org/officeDocument/2006/relationships/image" Target="../media/image6.png"/><Relationship Id="rId9" Type="http://schemas.openxmlformats.org/officeDocument/2006/relationships/image" Target="../media/image20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9.png"/><Relationship Id="rId3" Type="http://schemas.openxmlformats.org/officeDocument/2006/relationships/image" Target="../media/image6.png"/><Relationship Id="rId7" Type="http://schemas.openxmlformats.org/officeDocument/2006/relationships/image" Target="../media/image208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7.png"/><Relationship Id="rId5" Type="http://schemas.openxmlformats.org/officeDocument/2006/relationships/image" Target="../media/image206.png"/><Relationship Id="rId4" Type="http://schemas.openxmlformats.org/officeDocument/2006/relationships/image" Target="../media/image20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1.png"/><Relationship Id="rId4" Type="http://schemas.openxmlformats.org/officeDocument/2006/relationships/image" Target="../media/image2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3.png"/><Relationship Id="rId4" Type="http://schemas.openxmlformats.org/officeDocument/2006/relationships/image" Target="../media/image21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8.png"/><Relationship Id="rId13" Type="http://schemas.openxmlformats.org/officeDocument/2006/relationships/image" Target="../media/image223.png"/><Relationship Id="rId3" Type="http://schemas.openxmlformats.org/officeDocument/2006/relationships/image" Target="../media/image6.png"/><Relationship Id="rId7" Type="http://schemas.openxmlformats.org/officeDocument/2006/relationships/image" Target="../media/image217.png"/><Relationship Id="rId12" Type="http://schemas.openxmlformats.org/officeDocument/2006/relationships/image" Target="../media/image222.png"/><Relationship Id="rId2" Type="http://schemas.openxmlformats.org/officeDocument/2006/relationships/image" Target="../media/image4.png"/><Relationship Id="rId16" Type="http://schemas.openxmlformats.org/officeDocument/2006/relationships/image" Target="../media/image2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6.png"/><Relationship Id="rId11" Type="http://schemas.openxmlformats.org/officeDocument/2006/relationships/image" Target="../media/image221.png"/><Relationship Id="rId5" Type="http://schemas.openxmlformats.org/officeDocument/2006/relationships/image" Target="../media/image215.png"/><Relationship Id="rId15" Type="http://schemas.openxmlformats.org/officeDocument/2006/relationships/image" Target="../media/image225.png"/><Relationship Id="rId10" Type="http://schemas.openxmlformats.org/officeDocument/2006/relationships/image" Target="../media/image220.png"/><Relationship Id="rId4" Type="http://schemas.openxmlformats.org/officeDocument/2006/relationships/image" Target="../media/image214.png"/><Relationship Id="rId9" Type="http://schemas.openxmlformats.org/officeDocument/2006/relationships/image" Target="../media/image219.png"/><Relationship Id="rId14" Type="http://schemas.openxmlformats.org/officeDocument/2006/relationships/image" Target="../media/image224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1.png"/><Relationship Id="rId13" Type="http://schemas.openxmlformats.org/officeDocument/2006/relationships/image" Target="../media/image236.png"/><Relationship Id="rId18" Type="http://schemas.openxmlformats.org/officeDocument/2006/relationships/image" Target="../media/image226.png"/><Relationship Id="rId3" Type="http://schemas.openxmlformats.org/officeDocument/2006/relationships/image" Target="../media/image6.png"/><Relationship Id="rId7" Type="http://schemas.openxmlformats.org/officeDocument/2006/relationships/image" Target="../media/image230.png"/><Relationship Id="rId12" Type="http://schemas.openxmlformats.org/officeDocument/2006/relationships/image" Target="../media/image235.png"/><Relationship Id="rId17" Type="http://schemas.openxmlformats.org/officeDocument/2006/relationships/image" Target="../media/image240.png"/><Relationship Id="rId2" Type="http://schemas.openxmlformats.org/officeDocument/2006/relationships/image" Target="../media/image4.png"/><Relationship Id="rId16" Type="http://schemas.openxmlformats.org/officeDocument/2006/relationships/image" Target="../media/image23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9.png"/><Relationship Id="rId11" Type="http://schemas.openxmlformats.org/officeDocument/2006/relationships/image" Target="../media/image234.png"/><Relationship Id="rId5" Type="http://schemas.openxmlformats.org/officeDocument/2006/relationships/image" Target="../media/image228.png"/><Relationship Id="rId15" Type="http://schemas.openxmlformats.org/officeDocument/2006/relationships/image" Target="../media/image238.png"/><Relationship Id="rId10" Type="http://schemas.openxmlformats.org/officeDocument/2006/relationships/image" Target="../media/image233.png"/><Relationship Id="rId4" Type="http://schemas.openxmlformats.org/officeDocument/2006/relationships/image" Target="../media/image227.png"/><Relationship Id="rId9" Type="http://schemas.openxmlformats.org/officeDocument/2006/relationships/image" Target="../media/image232.png"/><Relationship Id="rId14" Type="http://schemas.openxmlformats.org/officeDocument/2006/relationships/image" Target="../media/image2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44.png"/><Relationship Id="rId2" Type="http://schemas.openxmlformats.org/officeDocument/2006/relationships/image" Target="../media/image24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3.png"/><Relationship Id="rId5" Type="http://schemas.openxmlformats.org/officeDocument/2006/relationships/image" Target="../media/image242.png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46.png"/><Relationship Id="rId2" Type="http://schemas.openxmlformats.org/officeDocument/2006/relationships/image" Target="../media/image24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2.png"/><Relationship Id="rId5" Type="http://schemas.openxmlformats.org/officeDocument/2006/relationships/image" Target="../media/image241.png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49.png"/><Relationship Id="rId2" Type="http://schemas.openxmlformats.org/officeDocument/2006/relationships/image" Target="../media/image24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8.png"/><Relationship Id="rId5" Type="http://schemas.openxmlformats.org/officeDocument/2006/relationships/image" Target="../media/image241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5.png"/><Relationship Id="rId13" Type="http://schemas.openxmlformats.org/officeDocument/2006/relationships/image" Target="../media/image259.png"/><Relationship Id="rId3" Type="http://schemas.openxmlformats.org/officeDocument/2006/relationships/image" Target="../media/image6.png"/><Relationship Id="rId7" Type="http://schemas.openxmlformats.org/officeDocument/2006/relationships/image" Target="../media/image254.png"/><Relationship Id="rId12" Type="http://schemas.openxmlformats.org/officeDocument/2006/relationships/image" Target="../media/image241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3.png"/><Relationship Id="rId11" Type="http://schemas.openxmlformats.org/officeDocument/2006/relationships/image" Target="../media/image258.png"/><Relationship Id="rId5" Type="http://schemas.openxmlformats.org/officeDocument/2006/relationships/image" Target="../media/image252.png"/><Relationship Id="rId10" Type="http://schemas.openxmlformats.org/officeDocument/2006/relationships/image" Target="../media/image257.png"/><Relationship Id="rId4" Type="http://schemas.openxmlformats.org/officeDocument/2006/relationships/image" Target="../media/image251.png"/><Relationship Id="rId9" Type="http://schemas.openxmlformats.org/officeDocument/2006/relationships/image" Target="../media/image256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4.png"/><Relationship Id="rId3" Type="http://schemas.openxmlformats.org/officeDocument/2006/relationships/image" Target="../media/image6.png"/><Relationship Id="rId7" Type="http://schemas.openxmlformats.org/officeDocument/2006/relationships/image" Target="../media/image26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2.png"/><Relationship Id="rId11" Type="http://schemas.openxmlformats.org/officeDocument/2006/relationships/image" Target="../media/image266.gif"/><Relationship Id="rId5" Type="http://schemas.openxmlformats.org/officeDocument/2006/relationships/image" Target="../media/image261.png"/><Relationship Id="rId10" Type="http://schemas.openxmlformats.org/officeDocument/2006/relationships/image" Target="../media/image265.png"/><Relationship Id="rId4" Type="http://schemas.openxmlformats.org/officeDocument/2006/relationships/image" Target="../media/image260.png"/><Relationship Id="rId9" Type="http://schemas.openxmlformats.org/officeDocument/2006/relationships/image" Target="../media/image24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6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8.png"/><Relationship Id="rId5" Type="http://schemas.openxmlformats.org/officeDocument/2006/relationships/image" Target="../media/image267.png"/><Relationship Id="rId4" Type="http://schemas.openxmlformats.org/officeDocument/2006/relationships/image" Target="../media/image262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6.png"/><Relationship Id="rId13" Type="http://schemas.openxmlformats.org/officeDocument/2006/relationships/image" Target="../media/image281.png"/><Relationship Id="rId18" Type="http://schemas.openxmlformats.org/officeDocument/2006/relationships/image" Target="../media/image286.png"/><Relationship Id="rId3" Type="http://schemas.openxmlformats.org/officeDocument/2006/relationships/image" Target="../media/image271.png"/><Relationship Id="rId7" Type="http://schemas.openxmlformats.org/officeDocument/2006/relationships/image" Target="../media/image275.png"/><Relationship Id="rId12" Type="http://schemas.openxmlformats.org/officeDocument/2006/relationships/image" Target="../media/image280.png"/><Relationship Id="rId17" Type="http://schemas.openxmlformats.org/officeDocument/2006/relationships/image" Target="../media/image285.png"/><Relationship Id="rId2" Type="http://schemas.openxmlformats.org/officeDocument/2006/relationships/image" Target="../media/image270.png"/><Relationship Id="rId16" Type="http://schemas.openxmlformats.org/officeDocument/2006/relationships/image" Target="../media/image28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4.png"/><Relationship Id="rId11" Type="http://schemas.openxmlformats.org/officeDocument/2006/relationships/image" Target="../media/image279.png"/><Relationship Id="rId5" Type="http://schemas.openxmlformats.org/officeDocument/2006/relationships/image" Target="../media/image273.png"/><Relationship Id="rId15" Type="http://schemas.openxmlformats.org/officeDocument/2006/relationships/image" Target="../media/image283.png"/><Relationship Id="rId10" Type="http://schemas.openxmlformats.org/officeDocument/2006/relationships/image" Target="../media/image278.png"/><Relationship Id="rId4" Type="http://schemas.openxmlformats.org/officeDocument/2006/relationships/image" Target="../media/image272.png"/><Relationship Id="rId9" Type="http://schemas.openxmlformats.org/officeDocument/2006/relationships/image" Target="../media/image277.png"/><Relationship Id="rId14" Type="http://schemas.openxmlformats.org/officeDocument/2006/relationships/image" Target="../media/image28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8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6.png"/><Relationship Id="rId5" Type="http://schemas.openxmlformats.org/officeDocument/2006/relationships/image" Target="../media/image287.png"/><Relationship Id="rId4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2.png"/><Relationship Id="rId3" Type="http://schemas.openxmlformats.org/officeDocument/2006/relationships/image" Target="../media/image4.png"/><Relationship Id="rId7" Type="http://schemas.openxmlformats.org/officeDocument/2006/relationships/image" Target="../media/image29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0.png"/><Relationship Id="rId5" Type="http://schemas.openxmlformats.org/officeDocument/2006/relationships/image" Target="../media/image289.png"/><Relationship Id="rId10" Type="http://schemas.openxmlformats.org/officeDocument/2006/relationships/image" Target="../media/image294.png"/><Relationship Id="rId4" Type="http://schemas.openxmlformats.org/officeDocument/2006/relationships/image" Target="../media/image86.png"/><Relationship Id="rId9" Type="http://schemas.openxmlformats.org/officeDocument/2006/relationships/image" Target="../media/image29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7" Type="http://schemas.openxmlformats.org/officeDocument/2006/relationships/image" Target="../media/image297.png"/><Relationship Id="rId2" Type="http://schemas.openxmlformats.org/officeDocument/2006/relationships/image" Target="../media/image29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6.png"/><Relationship Id="rId5" Type="http://schemas.openxmlformats.org/officeDocument/2006/relationships/image" Target="../media/image6.png"/><Relationship Id="rId4" Type="http://schemas.openxmlformats.org/officeDocument/2006/relationships/image" Target="../media/image39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1.png"/><Relationship Id="rId3" Type="http://schemas.openxmlformats.org/officeDocument/2006/relationships/image" Target="../media/image4.png"/><Relationship Id="rId7" Type="http://schemas.openxmlformats.org/officeDocument/2006/relationships/image" Target="../media/image30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9.png"/><Relationship Id="rId5" Type="http://schemas.openxmlformats.org/officeDocument/2006/relationships/image" Target="../media/image86.png"/><Relationship Id="rId10" Type="http://schemas.openxmlformats.org/officeDocument/2006/relationships/image" Target="../media/image303.png"/><Relationship Id="rId4" Type="http://schemas.openxmlformats.org/officeDocument/2006/relationships/image" Target="../media/image298.png"/><Relationship Id="rId9" Type="http://schemas.openxmlformats.org/officeDocument/2006/relationships/image" Target="../media/image302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8.png"/><Relationship Id="rId13" Type="http://schemas.openxmlformats.org/officeDocument/2006/relationships/image" Target="../media/image298.png"/><Relationship Id="rId3" Type="http://schemas.openxmlformats.org/officeDocument/2006/relationships/image" Target="../media/image4.png"/><Relationship Id="rId7" Type="http://schemas.openxmlformats.org/officeDocument/2006/relationships/image" Target="../media/image307.png"/><Relationship Id="rId12" Type="http://schemas.openxmlformats.org/officeDocument/2006/relationships/image" Target="../media/image312.png"/><Relationship Id="rId2" Type="http://schemas.openxmlformats.org/officeDocument/2006/relationships/image" Target="../media/image6.png"/><Relationship Id="rId16" Type="http://schemas.openxmlformats.org/officeDocument/2006/relationships/image" Target="../media/image3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6.png"/><Relationship Id="rId11" Type="http://schemas.openxmlformats.org/officeDocument/2006/relationships/image" Target="../media/image311.png"/><Relationship Id="rId5" Type="http://schemas.openxmlformats.org/officeDocument/2006/relationships/image" Target="../media/image305.png"/><Relationship Id="rId15" Type="http://schemas.openxmlformats.org/officeDocument/2006/relationships/image" Target="../media/image313.png"/><Relationship Id="rId10" Type="http://schemas.openxmlformats.org/officeDocument/2006/relationships/image" Target="../media/image310.png"/><Relationship Id="rId4" Type="http://schemas.openxmlformats.org/officeDocument/2006/relationships/image" Target="../media/image304.png"/><Relationship Id="rId9" Type="http://schemas.openxmlformats.org/officeDocument/2006/relationships/image" Target="../media/image309.png"/><Relationship Id="rId14" Type="http://schemas.openxmlformats.org/officeDocument/2006/relationships/image" Target="../media/image30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13" Type="http://schemas.openxmlformats.org/officeDocument/2006/relationships/image" Target="../media/image49.png"/><Relationship Id="rId18" Type="http://schemas.openxmlformats.org/officeDocument/2006/relationships/image" Target="../media/image54.png"/><Relationship Id="rId3" Type="http://schemas.openxmlformats.org/officeDocument/2006/relationships/image" Target="../media/image6.png"/><Relationship Id="rId21" Type="http://schemas.openxmlformats.org/officeDocument/2006/relationships/image" Target="../media/image57.png"/><Relationship Id="rId7" Type="http://schemas.openxmlformats.org/officeDocument/2006/relationships/image" Target="../media/image43.png"/><Relationship Id="rId12" Type="http://schemas.openxmlformats.org/officeDocument/2006/relationships/image" Target="../media/image48.png"/><Relationship Id="rId17" Type="http://schemas.openxmlformats.org/officeDocument/2006/relationships/image" Target="../media/image53.png"/><Relationship Id="rId2" Type="http://schemas.openxmlformats.org/officeDocument/2006/relationships/image" Target="../media/image39.png"/><Relationship Id="rId16" Type="http://schemas.openxmlformats.org/officeDocument/2006/relationships/image" Target="../media/image52.png"/><Relationship Id="rId20" Type="http://schemas.openxmlformats.org/officeDocument/2006/relationships/image" Target="../media/image5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11" Type="http://schemas.openxmlformats.org/officeDocument/2006/relationships/image" Target="../media/image47.png"/><Relationship Id="rId5" Type="http://schemas.openxmlformats.org/officeDocument/2006/relationships/image" Target="../media/image41.png"/><Relationship Id="rId15" Type="http://schemas.openxmlformats.org/officeDocument/2006/relationships/image" Target="../media/image51.png"/><Relationship Id="rId23" Type="http://schemas.openxmlformats.org/officeDocument/2006/relationships/image" Target="../media/image59.png"/><Relationship Id="rId10" Type="http://schemas.openxmlformats.org/officeDocument/2006/relationships/image" Target="../media/image46.png"/><Relationship Id="rId19" Type="http://schemas.openxmlformats.org/officeDocument/2006/relationships/image" Target="../media/image55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Relationship Id="rId14" Type="http://schemas.openxmlformats.org/officeDocument/2006/relationships/image" Target="../media/image50.png"/><Relationship Id="rId22" Type="http://schemas.openxmlformats.org/officeDocument/2006/relationships/image" Target="../media/image5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5.png"/><Relationship Id="rId5" Type="http://schemas.openxmlformats.org/officeDocument/2006/relationships/image" Target="../media/image303.png"/><Relationship Id="rId4" Type="http://schemas.openxmlformats.org/officeDocument/2006/relationships/image" Target="../media/image298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0.png"/><Relationship Id="rId13" Type="http://schemas.openxmlformats.org/officeDocument/2006/relationships/image" Target="../media/image86.png"/><Relationship Id="rId3" Type="http://schemas.openxmlformats.org/officeDocument/2006/relationships/image" Target="../media/image4.png"/><Relationship Id="rId7" Type="http://schemas.openxmlformats.org/officeDocument/2006/relationships/image" Target="../media/image319.png"/><Relationship Id="rId12" Type="http://schemas.openxmlformats.org/officeDocument/2006/relationships/image" Target="../media/image32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8.png"/><Relationship Id="rId11" Type="http://schemas.openxmlformats.org/officeDocument/2006/relationships/image" Target="../media/image323.png"/><Relationship Id="rId5" Type="http://schemas.openxmlformats.org/officeDocument/2006/relationships/image" Target="../media/image317.png"/><Relationship Id="rId15" Type="http://schemas.openxmlformats.org/officeDocument/2006/relationships/image" Target="../media/image303.png"/><Relationship Id="rId10" Type="http://schemas.openxmlformats.org/officeDocument/2006/relationships/image" Target="../media/image322.png"/><Relationship Id="rId4" Type="http://schemas.openxmlformats.org/officeDocument/2006/relationships/image" Target="../media/image316.png"/><Relationship Id="rId9" Type="http://schemas.openxmlformats.org/officeDocument/2006/relationships/image" Target="../media/image321.png"/><Relationship Id="rId14" Type="http://schemas.openxmlformats.org/officeDocument/2006/relationships/image" Target="../media/image32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9.png"/><Relationship Id="rId3" Type="http://schemas.openxmlformats.org/officeDocument/2006/relationships/image" Target="../media/image4.png"/><Relationship Id="rId7" Type="http://schemas.openxmlformats.org/officeDocument/2006/relationships/image" Target="../media/image32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7.png"/><Relationship Id="rId5" Type="http://schemas.openxmlformats.org/officeDocument/2006/relationships/image" Target="../media/image303.png"/><Relationship Id="rId4" Type="http://schemas.openxmlformats.org/officeDocument/2006/relationships/image" Target="../media/image326.png"/><Relationship Id="rId9" Type="http://schemas.openxmlformats.org/officeDocument/2006/relationships/image" Target="../media/image330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3.png"/><Relationship Id="rId13" Type="http://schemas.openxmlformats.org/officeDocument/2006/relationships/image" Target="../media/image338.png"/><Relationship Id="rId3" Type="http://schemas.openxmlformats.org/officeDocument/2006/relationships/image" Target="../media/image6.png"/><Relationship Id="rId7" Type="http://schemas.openxmlformats.org/officeDocument/2006/relationships/image" Target="../media/image332.png"/><Relationship Id="rId12" Type="http://schemas.openxmlformats.org/officeDocument/2006/relationships/image" Target="../media/image337.png"/><Relationship Id="rId2" Type="http://schemas.openxmlformats.org/officeDocument/2006/relationships/image" Target="../media/image3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3.png"/><Relationship Id="rId11" Type="http://schemas.openxmlformats.org/officeDocument/2006/relationships/image" Target="../media/image336.png"/><Relationship Id="rId5" Type="http://schemas.openxmlformats.org/officeDocument/2006/relationships/image" Target="../media/image326.png"/><Relationship Id="rId15" Type="http://schemas.openxmlformats.org/officeDocument/2006/relationships/image" Target="../media/image340.png"/><Relationship Id="rId10" Type="http://schemas.openxmlformats.org/officeDocument/2006/relationships/image" Target="../media/image335.png"/><Relationship Id="rId4" Type="http://schemas.openxmlformats.org/officeDocument/2006/relationships/image" Target="../media/image4.png"/><Relationship Id="rId9" Type="http://schemas.openxmlformats.org/officeDocument/2006/relationships/image" Target="../media/image334.png"/><Relationship Id="rId14" Type="http://schemas.openxmlformats.org/officeDocument/2006/relationships/image" Target="../media/image33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3.png"/><Relationship Id="rId5" Type="http://schemas.openxmlformats.org/officeDocument/2006/relationships/image" Target="../media/image342.png"/><Relationship Id="rId4" Type="http://schemas.openxmlformats.org/officeDocument/2006/relationships/image" Target="../media/image34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41.png"/><Relationship Id="rId2" Type="http://schemas.openxmlformats.org/officeDocument/2006/relationships/image" Target="../media/image34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5.png"/><Relationship Id="rId5" Type="http://schemas.openxmlformats.org/officeDocument/2006/relationships/image" Target="../media/image86.png"/><Relationship Id="rId4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9.png"/><Relationship Id="rId13" Type="http://schemas.openxmlformats.org/officeDocument/2006/relationships/image" Target="../media/image352.png"/><Relationship Id="rId18" Type="http://schemas.openxmlformats.org/officeDocument/2006/relationships/image" Target="../media/image357.png"/><Relationship Id="rId3" Type="http://schemas.openxmlformats.org/officeDocument/2006/relationships/image" Target="../media/image347.png"/><Relationship Id="rId21" Type="http://schemas.openxmlformats.org/officeDocument/2006/relationships/image" Target="../media/image360.png"/><Relationship Id="rId7" Type="http://schemas.openxmlformats.org/officeDocument/2006/relationships/image" Target="../media/image341.png"/><Relationship Id="rId12" Type="http://schemas.openxmlformats.org/officeDocument/2006/relationships/image" Target="../media/image351.png"/><Relationship Id="rId17" Type="http://schemas.openxmlformats.org/officeDocument/2006/relationships/image" Target="../media/image356.png"/><Relationship Id="rId25" Type="http://schemas.openxmlformats.org/officeDocument/2006/relationships/image" Target="../media/image364.png"/><Relationship Id="rId2" Type="http://schemas.openxmlformats.org/officeDocument/2006/relationships/image" Target="../media/image346.png"/><Relationship Id="rId16" Type="http://schemas.openxmlformats.org/officeDocument/2006/relationships/image" Target="../media/image355.png"/><Relationship Id="rId20" Type="http://schemas.openxmlformats.org/officeDocument/2006/relationships/image" Target="../media/image35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8.png"/><Relationship Id="rId11" Type="http://schemas.openxmlformats.org/officeDocument/2006/relationships/image" Target="../media/image345.png"/><Relationship Id="rId24" Type="http://schemas.openxmlformats.org/officeDocument/2006/relationships/image" Target="../media/image363.png"/><Relationship Id="rId5" Type="http://schemas.openxmlformats.org/officeDocument/2006/relationships/image" Target="../media/image4.png"/><Relationship Id="rId15" Type="http://schemas.openxmlformats.org/officeDocument/2006/relationships/image" Target="../media/image354.png"/><Relationship Id="rId23" Type="http://schemas.openxmlformats.org/officeDocument/2006/relationships/image" Target="../media/image362.png"/><Relationship Id="rId10" Type="http://schemas.openxmlformats.org/officeDocument/2006/relationships/image" Target="../media/image86.png"/><Relationship Id="rId19" Type="http://schemas.openxmlformats.org/officeDocument/2006/relationships/image" Target="../media/image358.png"/><Relationship Id="rId4" Type="http://schemas.openxmlformats.org/officeDocument/2006/relationships/image" Target="../media/image6.png"/><Relationship Id="rId9" Type="http://schemas.openxmlformats.org/officeDocument/2006/relationships/image" Target="../media/image350.png"/><Relationship Id="rId14" Type="http://schemas.openxmlformats.org/officeDocument/2006/relationships/image" Target="../media/image353.png"/><Relationship Id="rId22" Type="http://schemas.openxmlformats.org/officeDocument/2006/relationships/image" Target="../media/image36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5.png"/><Relationship Id="rId4" Type="http://schemas.openxmlformats.org/officeDocument/2006/relationships/image" Target="../media/image34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6.png"/><Relationship Id="rId4" Type="http://schemas.openxmlformats.org/officeDocument/2006/relationships/image" Target="../media/image34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71.png"/><Relationship Id="rId3" Type="http://schemas.openxmlformats.org/officeDocument/2006/relationships/image" Target="../media/image61.png"/><Relationship Id="rId7" Type="http://schemas.openxmlformats.org/officeDocument/2006/relationships/image" Target="../media/image65.png"/><Relationship Id="rId12" Type="http://schemas.openxmlformats.org/officeDocument/2006/relationships/image" Target="../media/image70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4.png"/><Relationship Id="rId11" Type="http://schemas.openxmlformats.org/officeDocument/2006/relationships/image" Target="../media/image69.png"/><Relationship Id="rId5" Type="http://schemas.openxmlformats.org/officeDocument/2006/relationships/image" Target="../media/image63.png"/><Relationship Id="rId10" Type="http://schemas.openxmlformats.org/officeDocument/2006/relationships/image" Target="../media/image68.png"/><Relationship Id="rId4" Type="http://schemas.openxmlformats.org/officeDocument/2006/relationships/image" Target="../media/image62.png"/><Relationship Id="rId9" Type="http://schemas.openxmlformats.org/officeDocument/2006/relationships/image" Target="../media/image6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7.png"/><Relationship Id="rId4" Type="http://schemas.openxmlformats.org/officeDocument/2006/relationships/image" Target="../media/image341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9.png"/><Relationship Id="rId5" Type="http://schemas.openxmlformats.org/officeDocument/2006/relationships/image" Target="../media/image368.png"/><Relationship Id="rId4" Type="http://schemas.openxmlformats.org/officeDocument/2006/relationships/image" Target="../media/image341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6.png"/><Relationship Id="rId13" Type="http://schemas.openxmlformats.org/officeDocument/2006/relationships/image" Target="../media/image4.png"/><Relationship Id="rId3" Type="http://schemas.openxmlformats.org/officeDocument/2006/relationships/image" Target="../media/image371.png"/><Relationship Id="rId7" Type="http://schemas.openxmlformats.org/officeDocument/2006/relationships/image" Target="../media/image375.png"/><Relationship Id="rId12" Type="http://schemas.openxmlformats.org/officeDocument/2006/relationships/image" Target="../media/image6.png"/><Relationship Id="rId2" Type="http://schemas.openxmlformats.org/officeDocument/2006/relationships/image" Target="../media/image37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4.png"/><Relationship Id="rId11" Type="http://schemas.openxmlformats.org/officeDocument/2006/relationships/image" Target="../media/image379.png"/><Relationship Id="rId5" Type="http://schemas.openxmlformats.org/officeDocument/2006/relationships/image" Target="../media/image373.png"/><Relationship Id="rId10" Type="http://schemas.openxmlformats.org/officeDocument/2006/relationships/image" Target="../media/image378.png"/><Relationship Id="rId4" Type="http://schemas.openxmlformats.org/officeDocument/2006/relationships/image" Target="../media/image372.png"/><Relationship Id="rId9" Type="http://schemas.openxmlformats.org/officeDocument/2006/relationships/image" Target="../media/image377.png"/><Relationship Id="rId14" Type="http://schemas.openxmlformats.org/officeDocument/2006/relationships/image" Target="../media/image380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7.png"/><Relationship Id="rId13" Type="http://schemas.openxmlformats.org/officeDocument/2006/relationships/image" Target="../media/image389.png"/><Relationship Id="rId18" Type="http://schemas.openxmlformats.org/officeDocument/2006/relationships/image" Target="../media/image394.png"/><Relationship Id="rId3" Type="http://schemas.openxmlformats.org/officeDocument/2006/relationships/image" Target="../media/image382.png"/><Relationship Id="rId21" Type="http://schemas.openxmlformats.org/officeDocument/2006/relationships/image" Target="../media/image397.png"/><Relationship Id="rId7" Type="http://schemas.openxmlformats.org/officeDocument/2006/relationships/image" Target="../media/image386.png"/><Relationship Id="rId12" Type="http://schemas.openxmlformats.org/officeDocument/2006/relationships/image" Target="../media/image388.png"/><Relationship Id="rId17" Type="http://schemas.openxmlformats.org/officeDocument/2006/relationships/image" Target="../media/image393.png"/><Relationship Id="rId2" Type="http://schemas.openxmlformats.org/officeDocument/2006/relationships/image" Target="../media/image381.png"/><Relationship Id="rId16" Type="http://schemas.openxmlformats.org/officeDocument/2006/relationships/image" Target="../media/image392.png"/><Relationship Id="rId20" Type="http://schemas.openxmlformats.org/officeDocument/2006/relationships/image" Target="../media/image39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5.png"/><Relationship Id="rId11" Type="http://schemas.openxmlformats.org/officeDocument/2006/relationships/image" Target="../media/image379.png"/><Relationship Id="rId5" Type="http://schemas.openxmlformats.org/officeDocument/2006/relationships/image" Target="../media/image384.png"/><Relationship Id="rId15" Type="http://schemas.openxmlformats.org/officeDocument/2006/relationships/image" Target="../media/image391.png"/><Relationship Id="rId23" Type="http://schemas.openxmlformats.org/officeDocument/2006/relationships/image" Target="../media/image399.png"/><Relationship Id="rId10" Type="http://schemas.openxmlformats.org/officeDocument/2006/relationships/image" Target="../media/image4.png"/><Relationship Id="rId19" Type="http://schemas.openxmlformats.org/officeDocument/2006/relationships/image" Target="../media/image395.png"/><Relationship Id="rId4" Type="http://schemas.openxmlformats.org/officeDocument/2006/relationships/image" Target="../media/image383.png"/><Relationship Id="rId9" Type="http://schemas.openxmlformats.org/officeDocument/2006/relationships/image" Target="../media/image6.png"/><Relationship Id="rId14" Type="http://schemas.openxmlformats.org/officeDocument/2006/relationships/image" Target="../media/image390.png"/><Relationship Id="rId22" Type="http://schemas.openxmlformats.org/officeDocument/2006/relationships/image" Target="../media/image398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6.png"/><Relationship Id="rId3" Type="http://schemas.openxmlformats.org/officeDocument/2006/relationships/image" Target="../media/image401.png"/><Relationship Id="rId7" Type="http://schemas.openxmlformats.org/officeDocument/2006/relationships/image" Target="../media/image405.png"/><Relationship Id="rId2" Type="http://schemas.openxmlformats.org/officeDocument/2006/relationships/image" Target="../media/image40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4.png"/><Relationship Id="rId5" Type="http://schemas.openxmlformats.org/officeDocument/2006/relationships/image" Target="../media/image403.png"/><Relationship Id="rId4" Type="http://schemas.openxmlformats.org/officeDocument/2006/relationships/image" Target="../media/image402.png"/><Relationship Id="rId9" Type="http://schemas.openxmlformats.org/officeDocument/2006/relationships/image" Target="../media/image40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4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9.png"/><Relationship Id="rId5" Type="http://schemas.openxmlformats.org/officeDocument/2006/relationships/image" Target="../media/image408.png"/><Relationship Id="rId4" Type="http://schemas.openxmlformats.org/officeDocument/2006/relationships/image" Target="../media/image6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6.png"/><Relationship Id="rId13" Type="http://schemas.openxmlformats.org/officeDocument/2006/relationships/image" Target="../media/image421.png"/><Relationship Id="rId18" Type="http://schemas.openxmlformats.org/officeDocument/2006/relationships/image" Target="../media/image426.png"/><Relationship Id="rId3" Type="http://schemas.openxmlformats.org/officeDocument/2006/relationships/image" Target="../media/image411.png"/><Relationship Id="rId21" Type="http://schemas.openxmlformats.org/officeDocument/2006/relationships/image" Target="../media/image429.png"/><Relationship Id="rId7" Type="http://schemas.openxmlformats.org/officeDocument/2006/relationships/image" Target="../media/image415.png"/><Relationship Id="rId12" Type="http://schemas.openxmlformats.org/officeDocument/2006/relationships/image" Target="../media/image420.png"/><Relationship Id="rId17" Type="http://schemas.openxmlformats.org/officeDocument/2006/relationships/image" Target="../media/image425.png"/><Relationship Id="rId2" Type="http://schemas.openxmlformats.org/officeDocument/2006/relationships/image" Target="../media/image4.png"/><Relationship Id="rId16" Type="http://schemas.openxmlformats.org/officeDocument/2006/relationships/image" Target="../media/image424.png"/><Relationship Id="rId20" Type="http://schemas.openxmlformats.org/officeDocument/2006/relationships/image" Target="../media/image4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4.png"/><Relationship Id="rId11" Type="http://schemas.openxmlformats.org/officeDocument/2006/relationships/image" Target="../media/image419.png"/><Relationship Id="rId5" Type="http://schemas.openxmlformats.org/officeDocument/2006/relationships/image" Target="../media/image413.png"/><Relationship Id="rId15" Type="http://schemas.openxmlformats.org/officeDocument/2006/relationships/image" Target="../media/image423.png"/><Relationship Id="rId10" Type="http://schemas.openxmlformats.org/officeDocument/2006/relationships/image" Target="../media/image418.png"/><Relationship Id="rId19" Type="http://schemas.openxmlformats.org/officeDocument/2006/relationships/image" Target="../media/image427.png"/><Relationship Id="rId4" Type="http://schemas.openxmlformats.org/officeDocument/2006/relationships/image" Target="../media/image412.png"/><Relationship Id="rId9" Type="http://schemas.openxmlformats.org/officeDocument/2006/relationships/image" Target="../media/image417.png"/><Relationship Id="rId14" Type="http://schemas.openxmlformats.org/officeDocument/2006/relationships/image" Target="../media/image422.pn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png"/><Relationship Id="rId3" Type="http://schemas.openxmlformats.org/officeDocument/2006/relationships/image" Target="../media/image430.png"/><Relationship Id="rId7" Type="http://schemas.openxmlformats.org/officeDocument/2006/relationships/image" Target="../media/image1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3.png"/><Relationship Id="rId5" Type="http://schemas.openxmlformats.org/officeDocument/2006/relationships/image" Target="../media/image432.png"/><Relationship Id="rId4" Type="http://schemas.openxmlformats.org/officeDocument/2006/relationships/image" Target="../media/image431.png"/><Relationship Id="rId9" Type="http://schemas.openxmlformats.org/officeDocument/2006/relationships/image" Target="../media/image114.png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34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43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Relationship Id="rId9" Type="http://schemas.openxmlformats.org/officeDocument/2006/relationships/image" Target="../media/image8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4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3" Type="http://schemas.openxmlformats.org/officeDocument/2006/relationships/image" Target="../media/image89.png"/><Relationship Id="rId7" Type="http://schemas.openxmlformats.org/officeDocument/2006/relationships/image" Target="../media/image93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2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43D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97638" y="888696"/>
            <a:ext cx="8277072" cy="41119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010109" y="8353031"/>
            <a:ext cx="6186698" cy="65600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3183157" y="8860360"/>
            <a:ext cx="4033468" cy="656008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688097" y="6772618"/>
            <a:ext cx="1367996" cy="1367996"/>
            <a:chOff x="15688097" y="6772618"/>
            <a:chExt cx="1367996" cy="1367996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5688097" y="6772618"/>
              <a:ext cx="1367996" cy="1367996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840892" y="4599616"/>
            <a:ext cx="3136520" cy="7364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4593" y="692650"/>
            <a:ext cx="8541508" cy="1529729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043579" y="2493550"/>
            <a:ext cx="7374125" cy="1344728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1844647" y="4085769"/>
            <a:ext cx="4480620" cy="4048461"/>
            <a:chOff x="11844647" y="4085769"/>
            <a:chExt cx="4480620" cy="404846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844647" y="4085769"/>
              <a:ext cx="4480620" cy="404846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591327" y="3999967"/>
            <a:ext cx="4480620" cy="4194981"/>
            <a:chOff x="6528722" y="4085769"/>
            <a:chExt cx="4480620" cy="4194981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528722" y="4085769"/>
              <a:ext cx="4480620" cy="419498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423133" y="4232289"/>
            <a:ext cx="4480620" cy="4194981"/>
            <a:chOff x="1423133" y="4232289"/>
            <a:chExt cx="4480620" cy="419498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23133" y="4232289"/>
              <a:ext cx="4480620" cy="4194981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8560EC9-D44E-49B2-B6FA-F894777364C9}"/>
              </a:ext>
            </a:extLst>
          </p:cNvPr>
          <p:cNvSpPr txBox="1"/>
          <p:nvPr/>
        </p:nvSpPr>
        <p:spPr>
          <a:xfrm>
            <a:off x="12379604" y="5515006"/>
            <a:ext cx="3657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현 시점</a:t>
            </a:r>
            <a:endParaRPr lang="en-US" altLang="ko-KR" sz="4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4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구매가능성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6F249B-32A4-44BE-A68F-C493C6F5DB70}"/>
              </a:ext>
            </a:extLst>
          </p:cNvPr>
          <p:cNvSpPr txBox="1"/>
          <p:nvPr/>
        </p:nvSpPr>
        <p:spPr>
          <a:xfrm>
            <a:off x="7162800" y="5584050"/>
            <a:ext cx="3657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미래 가치</a:t>
            </a:r>
            <a:endParaRPr lang="en-US" altLang="ko-KR" sz="4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4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고려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543F76-05EA-4AF1-B6DB-3F1DB0194548}"/>
              </a:ext>
            </a:extLst>
          </p:cNvPr>
          <p:cNvSpPr txBox="1"/>
          <p:nvPr/>
        </p:nvSpPr>
        <p:spPr>
          <a:xfrm>
            <a:off x="1962733" y="5922604"/>
            <a:ext cx="365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청약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2A9A4F-2E27-44AB-8503-BEC615619C67}"/>
              </a:ext>
            </a:extLst>
          </p:cNvPr>
          <p:cNvSpPr txBox="1"/>
          <p:nvPr/>
        </p:nvSpPr>
        <p:spPr>
          <a:xfrm>
            <a:off x="7571846" y="8438221"/>
            <a:ext cx="3142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재건축</a:t>
            </a:r>
            <a:r>
              <a:rPr lang="en-US" altLang="ko-KR" sz="28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/ </a:t>
            </a:r>
            <a:r>
              <a:rPr lang="ko-KR" altLang="en-US" sz="28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갭투자</a:t>
            </a:r>
            <a:endParaRPr lang="ko-KR" altLang="en-US" sz="28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162C05-4BD7-4C4E-9A2A-D7CA20B5566A}"/>
              </a:ext>
            </a:extLst>
          </p:cNvPr>
          <p:cNvSpPr txBox="1"/>
          <p:nvPr/>
        </p:nvSpPr>
        <p:spPr>
          <a:xfrm>
            <a:off x="12894257" y="8420100"/>
            <a:ext cx="3142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2</a:t>
            </a:r>
            <a:r>
              <a:rPr lang="ko-KR" altLang="en-US" sz="28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차 클러스터링</a:t>
            </a:r>
            <a:endParaRPr lang="ko-KR" altLang="en-US" sz="36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64593" y="810626"/>
            <a:ext cx="5672239" cy="152377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999874" y="2192087"/>
            <a:ext cx="16565084" cy="7526760"/>
            <a:chOff x="999874" y="2192087"/>
            <a:chExt cx="16565084" cy="752676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99874" y="2192087"/>
              <a:ext cx="16565084" cy="752676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4593" y="810616"/>
            <a:ext cx="4266560" cy="1523782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63671" y="2199007"/>
            <a:ext cx="1975347" cy="722380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059412" y="4544917"/>
            <a:ext cx="1259110" cy="722381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177803" y="4583007"/>
            <a:ext cx="1259112" cy="723701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296193" y="4583007"/>
            <a:ext cx="1259112" cy="723701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4414583" y="4583007"/>
            <a:ext cx="1259112" cy="72370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50304" y="5339683"/>
            <a:ext cx="3200688" cy="4323016"/>
            <a:chOff x="950304" y="5339683"/>
            <a:chExt cx="3200688" cy="4323016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50304" y="5339683"/>
              <a:ext cx="3200688" cy="432301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104211" y="5314286"/>
            <a:ext cx="3200688" cy="4335714"/>
            <a:chOff x="5104211" y="5314286"/>
            <a:chExt cx="3200688" cy="4335714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104211" y="5314286"/>
              <a:ext cx="3200688" cy="4335714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258118" y="5339683"/>
            <a:ext cx="3200688" cy="4310317"/>
            <a:chOff x="9258118" y="5339683"/>
            <a:chExt cx="3200688" cy="4310317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9258118" y="5339683"/>
              <a:ext cx="3200688" cy="431031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3412025" y="5328254"/>
            <a:ext cx="3200688" cy="4321746"/>
            <a:chOff x="13412025" y="5328254"/>
            <a:chExt cx="3200688" cy="4321746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3412025" y="5328254"/>
              <a:ext cx="3200688" cy="4321746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2126827" y="3267638"/>
            <a:ext cx="1021146" cy="1293204"/>
            <a:chOff x="2126827" y="3267638"/>
            <a:chExt cx="1021146" cy="1293204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126827" y="3267638"/>
              <a:ext cx="1021146" cy="1293204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0335930" y="3305756"/>
            <a:ext cx="1012724" cy="1332748"/>
            <a:chOff x="10335930" y="3305756"/>
            <a:chExt cx="1012724" cy="1332748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0335930" y="3305756"/>
              <a:ext cx="1012724" cy="1332748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4468762" y="3267638"/>
            <a:ext cx="1050586" cy="1331457"/>
            <a:chOff x="14468762" y="3267638"/>
            <a:chExt cx="1050586" cy="1331457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4468762" y="3267638"/>
              <a:ext cx="1050586" cy="1331457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6268081" y="3267796"/>
            <a:ext cx="947742" cy="1331299"/>
            <a:chOff x="6268081" y="3267796"/>
            <a:chExt cx="947742" cy="1331299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6268081" y="3267796"/>
              <a:ext cx="947742" cy="1331299"/>
            </a:xfrm>
            <a:prstGeom prst="rect">
              <a:avLst/>
            </a:prstGeom>
          </p:spPr>
        </p:pic>
      </p:grpSp>
      <p:pic>
        <p:nvPicPr>
          <p:cNvPr id="38" name="Object 37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5201929" y="5599320"/>
            <a:ext cx="3019379" cy="2560660"/>
          </a:xfrm>
          <a:prstGeom prst="rect">
            <a:avLst/>
          </a:prstGeom>
        </p:spPr>
      </p:pic>
      <p:pic>
        <p:nvPicPr>
          <p:cNvPr id="39" name="Object 38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5689954" y="5781584"/>
            <a:ext cx="1879951" cy="914263"/>
          </a:xfrm>
          <a:prstGeom prst="rect">
            <a:avLst/>
          </a:prstGeom>
        </p:spPr>
      </p:pic>
      <p:pic>
        <p:nvPicPr>
          <p:cNvPr id="40" name="Object 39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688659" y="5474291"/>
            <a:ext cx="3619888" cy="1554247"/>
          </a:xfrm>
          <a:prstGeom prst="rect">
            <a:avLst/>
          </a:prstGeom>
        </p:spPr>
      </p:pic>
      <p:pic>
        <p:nvPicPr>
          <p:cNvPr id="41" name="Object 40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9899684" y="5461592"/>
            <a:ext cx="2129545" cy="1554247"/>
          </a:xfrm>
          <a:prstGeom prst="rect">
            <a:avLst/>
          </a:prstGeom>
        </p:spPr>
      </p:pic>
      <p:pic>
        <p:nvPicPr>
          <p:cNvPr id="42" name="Object 41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13412421" y="5448894"/>
            <a:ext cx="3197253" cy="1447583"/>
          </a:xfrm>
          <a:prstGeom prst="rect">
            <a:avLst/>
          </a:prstGeom>
        </p:spPr>
      </p:pic>
      <p:pic>
        <p:nvPicPr>
          <p:cNvPr id="44" name="Object 43"/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>
            <a:off x="9419125" y="7124767"/>
            <a:ext cx="2313079" cy="854315"/>
          </a:xfrm>
          <a:prstGeom prst="rect">
            <a:avLst/>
          </a:prstGeom>
        </p:spPr>
      </p:pic>
      <p:pic>
        <p:nvPicPr>
          <p:cNvPr id="45" name="Object 44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13649810" y="7041134"/>
            <a:ext cx="2361077" cy="9015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0784" y="810616"/>
            <a:ext cx="8784542" cy="1523782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289777" y="6933611"/>
            <a:ext cx="2771410" cy="72238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838673" y="7775827"/>
            <a:ext cx="13613669" cy="1468618"/>
            <a:chOff x="1838673" y="7775827"/>
            <a:chExt cx="13613669" cy="146861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38673" y="7775827"/>
              <a:ext cx="13613669" cy="146861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041574" y="2805333"/>
            <a:ext cx="5155251" cy="3456000"/>
            <a:chOff x="1041574" y="2805333"/>
            <a:chExt cx="5155251" cy="345600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41574" y="2805333"/>
              <a:ext cx="5155251" cy="345600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6372643" y="2805333"/>
            <a:ext cx="5155251" cy="3456000"/>
            <a:chOff x="6372643" y="2805333"/>
            <a:chExt cx="5155251" cy="3456000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372643" y="2805333"/>
              <a:ext cx="5155251" cy="3456000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874418" y="2867506"/>
            <a:ext cx="5155251" cy="3456000"/>
            <a:chOff x="11874418" y="2867506"/>
            <a:chExt cx="5155251" cy="3456000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874418" y="2867506"/>
              <a:ext cx="5155251" cy="3456000"/>
            </a:xfrm>
            <a:prstGeom prst="rect">
              <a:avLst/>
            </a:prstGeom>
          </p:spPr>
        </p:pic>
      </p:grpSp>
      <p:pic>
        <p:nvPicPr>
          <p:cNvPr id="22" name="Object 2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3863767" y="2245489"/>
            <a:ext cx="1360241" cy="722380"/>
          </a:xfrm>
          <a:prstGeom prst="rect">
            <a:avLst/>
          </a:prstGeom>
        </p:spPr>
      </p:pic>
      <p:pic>
        <p:nvPicPr>
          <p:cNvPr id="23" name="Object 2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85125" y="2246807"/>
            <a:ext cx="1360241" cy="723698"/>
          </a:xfrm>
          <a:prstGeom prst="rect">
            <a:avLst/>
          </a:prstGeom>
        </p:spPr>
      </p:pic>
      <p:pic>
        <p:nvPicPr>
          <p:cNvPr id="24" name="Object 2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8065402" y="2308980"/>
            <a:ext cx="1707706" cy="723698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7017120" y="3379425"/>
            <a:ext cx="3764714" cy="1001527"/>
            <a:chOff x="7017120" y="3379425"/>
            <a:chExt cx="3764714" cy="1001527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7017120" y="3379425"/>
              <a:ext cx="3764714" cy="100152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7538194" y="4533333"/>
            <a:ext cx="2951134" cy="1427731"/>
            <a:chOff x="7538194" y="4533333"/>
            <a:chExt cx="2951134" cy="1427731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7538194" y="4533333"/>
              <a:ext cx="2951134" cy="142773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2382991" y="3254160"/>
            <a:ext cx="1257245" cy="1279173"/>
            <a:chOff x="12382991" y="3254160"/>
            <a:chExt cx="1257245" cy="1279173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2382991" y="3254160"/>
              <a:ext cx="1257245" cy="1279173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3867152" y="3379425"/>
            <a:ext cx="2793208" cy="981397"/>
            <a:chOff x="13867152" y="3379425"/>
            <a:chExt cx="2793208" cy="981397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3867152" y="3379425"/>
              <a:ext cx="2793208" cy="981397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3011613" y="4734718"/>
            <a:ext cx="3315930" cy="1226346"/>
            <a:chOff x="13011613" y="4734718"/>
            <a:chExt cx="3315930" cy="1226346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3011613" y="4734718"/>
              <a:ext cx="3315930" cy="1226346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2544976" y="3379425"/>
            <a:ext cx="2097650" cy="2097650"/>
            <a:chOff x="2544976" y="3379425"/>
            <a:chExt cx="2097650" cy="209765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2544976" y="3379425"/>
              <a:ext cx="2097650" cy="209765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43D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571558" y="3414199"/>
            <a:ext cx="9626811" cy="264654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3868504" y="3403266"/>
            <a:ext cx="10646813" cy="2072940"/>
            <a:chOff x="3868504" y="3403266"/>
            <a:chExt cx="10646813" cy="2072940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868504" y="3403266"/>
              <a:ext cx="10646813" cy="2072940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167297" y="6382028"/>
            <a:ext cx="4800335" cy="243706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6498" y="746021"/>
            <a:ext cx="4751119" cy="1523782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21734" y="2523629"/>
            <a:ext cx="3373630" cy="76188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677244" y="298041"/>
            <a:ext cx="19424477" cy="11708621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2777023" y="2719421"/>
            <a:ext cx="2200576" cy="634904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2780858" y="4933820"/>
            <a:ext cx="4056660" cy="2219627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2629894" y="3367928"/>
            <a:ext cx="4816641" cy="1295206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2629894" y="7312896"/>
            <a:ext cx="3358354" cy="165329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2046012" y="3339482"/>
            <a:ext cx="523170" cy="434236"/>
            <a:chOff x="12046012" y="3339482"/>
            <a:chExt cx="523170" cy="434236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2046012" y="3339482"/>
              <a:ext cx="523170" cy="43423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2139547" y="7356704"/>
            <a:ext cx="534155" cy="443354"/>
            <a:chOff x="12139547" y="7356704"/>
            <a:chExt cx="534155" cy="44335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2139547" y="7356704"/>
              <a:ext cx="534155" cy="44335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5746" y="919898"/>
            <a:ext cx="6187274" cy="1523782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437096" y="3213265"/>
            <a:ext cx="10442571" cy="141425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2848687" y="2633660"/>
            <a:ext cx="1201508" cy="1146386"/>
            <a:chOff x="2848687" y="2633660"/>
            <a:chExt cx="1201508" cy="1146386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2848687" y="2633660"/>
              <a:ext cx="1201508" cy="1146386"/>
              <a:chOff x="2848687" y="2633660"/>
              <a:chExt cx="1201508" cy="1146386"/>
            </a:xfrm>
          </p:grpSpPr>
          <p:pic>
            <p:nvPicPr>
              <p:cNvPr id="12" name="Object 11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2848687" y="2633660"/>
                <a:ext cx="1201508" cy="1146386"/>
              </a:xfrm>
              <a:prstGeom prst="rect">
                <a:avLst/>
              </a:prstGeom>
            </p:spPr>
          </p:pic>
        </p:grpSp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89703" y="3065697"/>
              <a:ext cx="913901" cy="761886"/>
            </a:xfrm>
            <a:prstGeom prst="rect">
              <a:avLst/>
            </a:prstGeom>
          </p:spPr>
        </p:pic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973737" y="2820797"/>
              <a:ext cx="845304" cy="431735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4372353" y="4876990"/>
            <a:ext cx="2832103" cy="634907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4441200" y="7665741"/>
            <a:ext cx="1862765" cy="634907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2946847" y="4903528"/>
            <a:ext cx="1201508" cy="1146386"/>
            <a:chOff x="2946847" y="4903528"/>
            <a:chExt cx="1201508" cy="1146386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946847" y="4903528"/>
              <a:ext cx="1201508" cy="1146386"/>
            </a:xfrm>
            <a:prstGeom prst="rect">
              <a:avLst/>
            </a:prstGeom>
          </p:spPr>
        </p:pic>
      </p:grpSp>
      <p:pic>
        <p:nvPicPr>
          <p:cNvPr id="22" name="Object 21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2987865" y="5335567"/>
            <a:ext cx="949649" cy="761886"/>
          </a:xfrm>
          <a:prstGeom prst="rect">
            <a:avLst/>
          </a:prstGeom>
        </p:spPr>
      </p:pic>
      <p:pic>
        <p:nvPicPr>
          <p:cNvPr id="23" name="Object 22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071897" y="5090666"/>
            <a:ext cx="845304" cy="431735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2848687" y="7576664"/>
            <a:ext cx="1201508" cy="1146386"/>
            <a:chOff x="2848687" y="7576664"/>
            <a:chExt cx="1201508" cy="1146386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48687" y="7576664"/>
              <a:ext cx="1201508" cy="1146386"/>
            </a:xfrm>
            <a:prstGeom prst="rect">
              <a:avLst/>
            </a:prstGeom>
          </p:spPr>
        </p:pic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889705" y="8008702"/>
            <a:ext cx="950000" cy="761886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973737" y="7763802"/>
            <a:ext cx="845304" cy="431735"/>
          </a:xfrm>
          <a:prstGeom prst="rect">
            <a:avLst/>
          </a:prstGeom>
        </p:spPr>
      </p:pic>
      <p:pic>
        <p:nvPicPr>
          <p:cNvPr id="29" name="Object 28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973737" y="9320802"/>
            <a:ext cx="845304" cy="431735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446914" y="5644336"/>
            <a:ext cx="8543786" cy="1396790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72353" y="2599811"/>
            <a:ext cx="2196290" cy="634905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4378068" y="8279806"/>
            <a:ext cx="8090424" cy="1712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33844E-31A9-4DFB-A35A-9CC697D72658}"/>
              </a:ext>
            </a:extLst>
          </p:cNvPr>
          <p:cNvSpPr txBox="1"/>
          <p:nvPr/>
        </p:nvSpPr>
        <p:spPr>
          <a:xfrm>
            <a:off x="6644163" y="3634403"/>
            <a:ext cx="2499157" cy="4154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2100" dirty="0">
                <a:solidFill>
                  <a:srgbClr val="55908A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및 오류 처리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102665" y="-480799"/>
            <a:ext cx="7423909" cy="757871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190053" y="5002446"/>
            <a:ext cx="1138804" cy="90944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290360" y="4710109"/>
            <a:ext cx="1009020" cy="515352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439138" y="3116570"/>
            <a:ext cx="8574372" cy="139679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2848687" y="2633660"/>
            <a:ext cx="1201508" cy="1146386"/>
            <a:chOff x="2848687" y="2633660"/>
            <a:chExt cx="1201508" cy="1146386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2848687" y="2633660"/>
              <a:ext cx="1201508" cy="1146386"/>
              <a:chOff x="2848687" y="2633660"/>
              <a:chExt cx="1201508" cy="1146386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2848687" y="2633660"/>
                <a:ext cx="1201508" cy="1146386"/>
              </a:xfrm>
              <a:prstGeom prst="rect">
                <a:avLst/>
              </a:prstGeom>
            </p:spPr>
          </p:pic>
        </p:grpSp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889706" y="3065692"/>
              <a:ext cx="954030" cy="761886"/>
            </a:xfrm>
            <a:prstGeom prst="rect">
              <a:avLst/>
            </a:prstGeom>
          </p:spPr>
        </p:pic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973737" y="2820797"/>
              <a:ext cx="845304" cy="431735"/>
            </a:xfrm>
            <a:prstGeom prst="rect">
              <a:avLst/>
            </a:prstGeom>
          </p:spPr>
        </p:pic>
      </p:grpSp>
      <p:pic>
        <p:nvPicPr>
          <p:cNvPr id="19" name="Object 18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4433424" y="4658741"/>
            <a:ext cx="4132049" cy="634907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4433424" y="6563024"/>
            <a:ext cx="4858980" cy="634907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506045" y="8163165"/>
            <a:ext cx="1330045" cy="634903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490954" y="8620534"/>
            <a:ext cx="8682325" cy="977754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2848687" y="4725642"/>
            <a:ext cx="1201508" cy="1146386"/>
            <a:chOff x="2848687" y="4725642"/>
            <a:chExt cx="1201508" cy="1146386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848687" y="4725642"/>
              <a:ext cx="1201508" cy="1146386"/>
            </a:xfrm>
            <a:prstGeom prst="rect">
              <a:avLst/>
            </a:prstGeom>
          </p:spPr>
        </p:pic>
      </p:grpSp>
      <p:pic>
        <p:nvPicPr>
          <p:cNvPr id="26" name="Object 25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2889709" y="5157681"/>
            <a:ext cx="949999" cy="761886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973737" y="4912780"/>
            <a:ext cx="845304" cy="431735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2869851" y="6672391"/>
            <a:ext cx="1201508" cy="1146386"/>
            <a:chOff x="2869851" y="6672391"/>
            <a:chExt cx="1201508" cy="1146386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869851" y="6672391"/>
              <a:ext cx="1201508" cy="1146386"/>
            </a:xfrm>
            <a:prstGeom prst="rect">
              <a:avLst/>
            </a:prstGeom>
          </p:spPr>
        </p:pic>
      </p:grpSp>
      <p:pic>
        <p:nvPicPr>
          <p:cNvPr id="31" name="Object 30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2910874" y="7104426"/>
            <a:ext cx="949298" cy="761886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994901" y="6859529"/>
            <a:ext cx="845304" cy="431735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2848687" y="8208228"/>
            <a:ext cx="1201508" cy="1146386"/>
            <a:chOff x="2848687" y="8208228"/>
            <a:chExt cx="1201508" cy="1146386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848687" y="8208228"/>
              <a:ext cx="1201508" cy="1146386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2889710" y="8640271"/>
            <a:ext cx="942464" cy="761886"/>
          </a:xfrm>
          <a:prstGeom prst="rect">
            <a:avLst/>
          </a:prstGeom>
        </p:spPr>
      </p:pic>
      <p:pic>
        <p:nvPicPr>
          <p:cNvPr id="37" name="Object 36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973737" y="8395365"/>
            <a:ext cx="845304" cy="431735"/>
          </a:xfrm>
          <a:prstGeom prst="rect">
            <a:avLst/>
          </a:prstGeom>
        </p:spPr>
      </p:pic>
      <p:pic>
        <p:nvPicPr>
          <p:cNvPr id="38" name="Object 37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4428553" y="5235361"/>
            <a:ext cx="7728025" cy="977752"/>
          </a:xfrm>
          <a:prstGeom prst="rect">
            <a:avLst/>
          </a:prstGeom>
        </p:spPr>
      </p:pic>
      <p:pic>
        <p:nvPicPr>
          <p:cNvPr id="39" name="Object 38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4491992" y="2589496"/>
            <a:ext cx="1862761" cy="634905"/>
          </a:xfrm>
          <a:prstGeom prst="rect">
            <a:avLst/>
          </a:prstGeom>
        </p:spPr>
      </p:pic>
      <p:pic>
        <p:nvPicPr>
          <p:cNvPr id="40" name="Object 39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4396810" y="7182517"/>
            <a:ext cx="7724700" cy="558716"/>
          </a:xfrm>
          <a:prstGeom prst="rect">
            <a:avLst/>
          </a:prstGeom>
        </p:spPr>
      </p:pic>
      <p:pic>
        <p:nvPicPr>
          <p:cNvPr id="41" name="Object 40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995746" y="919898"/>
            <a:ext cx="6187274" cy="152378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923965" y="7664370"/>
            <a:ext cx="5851694" cy="1318112"/>
            <a:chOff x="11923965" y="7664370"/>
            <a:chExt cx="5851694" cy="131811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923965" y="7664370"/>
              <a:ext cx="5851694" cy="131811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37677" y="2524440"/>
            <a:ext cx="5937982" cy="1359514"/>
            <a:chOff x="11837677" y="2524440"/>
            <a:chExt cx="5937982" cy="135951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37677" y="2524440"/>
              <a:ext cx="5937982" cy="135951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923965" y="4202352"/>
            <a:ext cx="5851694" cy="1329290"/>
            <a:chOff x="11923965" y="4202352"/>
            <a:chExt cx="5851694" cy="132929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923965" y="4202352"/>
              <a:ext cx="5851694" cy="132929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923965" y="6017708"/>
            <a:ext cx="5906771" cy="1329290"/>
            <a:chOff x="11923965" y="6017708"/>
            <a:chExt cx="5906771" cy="1329290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923965" y="6017708"/>
              <a:ext cx="5906771" cy="1329290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2175019" y="2605976"/>
            <a:ext cx="4210199" cy="1340917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2153871" y="4253663"/>
            <a:ext cx="4578393" cy="1340917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2153871" y="6259931"/>
            <a:ext cx="4837357" cy="949816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2111543" y="7900570"/>
            <a:ext cx="5569833" cy="949816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262740" y="1933978"/>
            <a:ext cx="4495507" cy="761886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1319881" y="3042163"/>
            <a:ext cx="4513818" cy="1329290"/>
            <a:chOff x="1319881" y="3042163"/>
            <a:chExt cx="4513818" cy="1329290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319881" y="3042163"/>
              <a:ext cx="4513818" cy="1329290"/>
            </a:xfrm>
            <a:prstGeom prst="rect">
              <a:avLst/>
            </a:prstGeom>
          </p:spPr>
        </p:pic>
      </p:grpSp>
      <p:pic>
        <p:nvPicPr>
          <p:cNvPr id="28" name="Object 2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452630" y="3160679"/>
            <a:ext cx="4311918" cy="992991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319881" y="4689852"/>
            <a:ext cx="4513818" cy="1329290"/>
            <a:chOff x="1319881" y="4689852"/>
            <a:chExt cx="4513818" cy="1329290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319881" y="4689852"/>
              <a:ext cx="4513818" cy="1329290"/>
            </a:xfrm>
            <a:prstGeom prst="rect">
              <a:avLst/>
            </a:prstGeom>
          </p:spPr>
        </p:pic>
      </p:grpSp>
      <p:pic>
        <p:nvPicPr>
          <p:cNvPr id="32" name="Object 31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401388" y="4897991"/>
            <a:ext cx="2157711" cy="992991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1297644" y="6505208"/>
            <a:ext cx="4419654" cy="1815501"/>
            <a:chOff x="1297644" y="6505208"/>
            <a:chExt cx="4419654" cy="1815501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297644" y="6505208"/>
              <a:ext cx="4419654" cy="1815501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379153" y="6713344"/>
            <a:ext cx="3941254" cy="1721860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6465842" y="3042163"/>
            <a:ext cx="4829617" cy="1329290"/>
            <a:chOff x="6465842" y="3042163"/>
            <a:chExt cx="4829617" cy="1329290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6465842" y="3042163"/>
              <a:ext cx="4829617" cy="1329290"/>
            </a:xfrm>
            <a:prstGeom prst="rect">
              <a:avLst/>
            </a:prstGeom>
          </p:spPr>
        </p:pic>
      </p:grpSp>
      <p:pic>
        <p:nvPicPr>
          <p:cNvPr id="40" name="Object 39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6696571" y="3257497"/>
            <a:ext cx="3458727" cy="949816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6538250" y="4689852"/>
            <a:ext cx="4757210" cy="1329290"/>
            <a:chOff x="6538250" y="4689852"/>
            <a:chExt cx="4757210" cy="1329290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538250" y="4689852"/>
              <a:ext cx="4757210" cy="1329290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6591161" y="6547536"/>
            <a:ext cx="4704298" cy="1749585"/>
            <a:chOff x="6591161" y="6547536"/>
            <a:chExt cx="4704298" cy="1749585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6591161" y="6547536"/>
              <a:ext cx="4704298" cy="1749585"/>
            </a:xfrm>
            <a:prstGeom prst="rect">
              <a:avLst/>
            </a:prstGeom>
          </p:spPr>
        </p:pic>
      </p:grpSp>
      <p:pic>
        <p:nvPicPr>
          <p:cNvPr id="47" name="Object 46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6728317" y="4905186"/>
            <a:ext cx="2861740" cy="949816"/>
          </a:xfrm>
          <a:prstGeom prst="rect">
            <a:avLst/>
          </a:prstGeom>
        </p:spPr>
      </p:pic>
      <p:pic>
        <p:nvPicPr>
          <p:cNvPr id="48" name="Object 47"/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>
            <a:off x="6696571" y="6813396"/>
            <a:ext cx="2738264" cy="1340917"/>
          </a:xfrm>
          <a:prstGeom prst="rect">
            <a:avLst/>
          </a:prstGeom>
        </p:spPr>
      </p:pic>
      <p:pic>
        <p:nvPicPr>
          <p:cNvPr id="49" name="Object 48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1064593" y="789700"/>
            <a:ext cx="7775806" cy="152378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4593" y="789700"/>
            <a:ext cx="7775806" cy="1523782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099359" y="2040476"/>
            <a:ext cx="6997896" cy="63490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369352" y="2687125"/>
            <a:ext cx="14795808" cy="6658114"/>
            <a:chOff x="1369352" y="2687125"/>
            <a:chExt cx="14795808" cy="6658114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69352" y="2687125"/>
              <a:ext cx="14795808" cy="665811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317337" y="790146"/>
            <a:ext cx="7120727" cy="190471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081619" y="4383821"/>
            <a:ext cx="4757143" cy="857143"/>
            <a:chOff x="1081619" y="4383821"/>
            <a:chExt cx="4757143" cy="857143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81619" y="4383821"/>
              <a:ext cx="4757143" cy="85714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081619" y="5420484"/>
            <a:ext cx="4757143" cy="857143"/>
            <a:chOff x="1081619" y="5420484"/>
            <a:chExt cx="4757143" cy="857143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81619" y="5420484"/>
              <a:ext cx="4757143" cy="857143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302191" y="4629420"/>
            <a:ext cx="2989909" cy="507924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302191" y="5640172"/>
            <a:ext cx="3548486" cy="507924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047431" y="2347089"/>
            <a:ext cx="757129" cy="757129"/>
            <a:chOff x="1047431" y="2347089"/>
            <a:chExt cx="757129" cy="757129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3600000">
              <a:off x="1047431" y="2347089"/>
              <a:ext cx="757129" cy="757129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01735" y="3246500"/>
            <a:ext cx="854999" cy="736490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056971" y="3921266"/>
            <a:ext cx="4884127" cy="312813"/>
            <a:chOff x="1056971" y="3921266"/>
            <a:chExt cx="4884127" cy="312813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56971" y="3921266"/>
              <a:ext cx="4884127" cy="312813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043658" y="2478040"/>
            <a:ext cx="704973" cy="660301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2168382" y="3178767"/>
            <a:ext cx="1870759" cy="736490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6640305" y="3921266"/>
            <a:ext cx="4884127" cy="312813"/>
            <a:chOff x="6640305" y="3921266"/>
            <a:chExt cx="4884127" cy="312813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6640305" y="3921266"/>
              <a:ext cx="4884127" cy="312813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2223638" y="3921266"/>
            <a:ext cx="4884127" cy="312813"/>
            <a:chOff x="12223638" y="3921266"/>
            <a:chExt cx="4884127" cy="312813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2223638" y="3921266"/>
              <a:ext cx="4884127" cy="312813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6640305" y="2347089"/>
            <a:ext cx="757129" cy="757129"/>
            <a:chOff x="6640305" y="2347089"/>
            <a:chExt cx="757129" cy="757129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 rot="-4500000">
              <a:off x="6640305" y="2347089"/>
              <a:ext cx="757129" cy="757129"/>
            </a:xfrm>
            <a:prstGeom prst="rect">
              <a:avLst/>
            </a:prstGeom>
          </p:spPr>
        </p:pic>
      </p:grpSp>
      <p:pic>
        <p:nvPicPr>
          <p:cNvPr id="35" name="Object 34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6706677" y="2478041"/>
            <a:ext cx="664300" cy="660301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12223638" y="2347089"/>
            <a:ext cx="757129" cy="757129"/>
            <a:chOff x="12223638" y="2347089"/>
            <a:chExt cx="757129" cy="757129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 rot="-3600000">
              <a:off x="12223638" y="2347089"/>
              <a:ext cx="757129" cy="757129"/>
            </a:xfrm>
            <a:prstGeom prst="rect">
              <a:avLst/>
            </a:prstGeom>
          </p:spPr>
        </p:pic>
      </p:grpSp>
      <p:pic>
        <p:nvPicPr>
          <p:cNvPr id="39" name="Object 38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2219830" y="2478041"/>
            <a:ext cx="735369" cy="660301"/>
          </a:xfrm>
          <a:prstGeom prst="rect">
            <a:avLst/>
          </a:prstGeom>
        </p:spPr>
      </p:pic>
      <p:pic>
        <p:nvPicPr>
          <p:cNvPr id="40" name="Object 39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1207810" y="7818323"/>
            <a:ext cx="2116128" cy="713900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261347" y="8516988"/>
            <a:ext cx="7457406" cy="303219"/>
            <a:chOff x="1261347" y="8516988"/>
            <a:chExt cx="7457406" cy="303219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261347" y="8516988"/>
              <a:ext cx="7457406" cy="30321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261347" y="6991094"/>
            <a:ext cx="733907" cy="733907"/>
            <a:chOff x="1261347" y="6991094"/>
            <a:chExt cx="733907" cy="733907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 rot="-4500000">
              <a:off x="1261347" y="6991094"/>
              <a:ext cx="733907" cy="733907"/>
            </a:xfrm>
            <a:prstGeom prst="rect">
              <a:avLst/>
            </a:prstGeom>
          </p:spPr>
        </p:pic>
      </p:grpSp>
      <p:pic>
        <p:nvPicPr>
          <p:cNvPr id="47" name="Object 46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1325682" y="7118030"/>
            <a:ext cx="647049" cy="640047"/>
          </a:xfrm>
          <a:prstGeom prst="rect">
            <a:avLst/>
          </a:prstGeom>
        </p:spPr>
      </p:pic>
      <p:grpSp>
        <p:nvGrpSpPr>
          <p:cNvPr id="1013" name="그룹 1013"/>
          <p:cNvGrpSpPr/>
          <p:nvPr/>
        </p:nvGrpSpPr>
        <p:grpSpPr>
          <a:xfrm>
            <a:off x="9602772" y="6908623"/>
            <a:ext cx="3419190" cy="1562751"/>
            <a:chOff x="9602772" y="6908623"/>
            <a:chExt cx="3419190" cy="1562751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9686121" y="7900594"/>
              <a:ext cx="2886519" cy="736490"/>
            </a:xfrm>
            <a:prstGeom prst="rect">
              <a:avLst/>
            </a:prstGeom>
          </p:spPr>
        </p:pic>
        <p:grpSp>
          <p:nvGrpSpPr>
            <p:cNvPr id="1014" name="그룹 1014"/>
            <p:cNvGrpSpPr/>
            <p:nvPr/>
          </p:nvGrpSpPr>
          <p:grpSpPr>
            <a:xfrm>
              <a:off x="9741336" y="7047187"/>
              <a:ext cx="757129" cy="757129"/>
              <a:chOff x="9741336" y="7047187"/>
              <a:chExt cx="757129" cy="757129"/>
            </a:xfrm>
          </p:grpSpPr>
          <p:pic>
            <p:nvPicPr>
              <p:cNvPr id="51" name="Object 50"/>
              <p:cNvPicPr>
                <a:picLocks noChangeAspect="1"/>
              </p:cNvPicPr>
              <p:nvPr/>
            </p:nvPicPr>
            <p:blipFill>
              <a:blip r:embed="rId16" cstate="print"/>
              <a:stretch>
                <a:fillRect/>
              </a:stretch>
            </p:blipFill>
            <p:spPr>
              <a:xfrm rot="-3600000">
                <a:off x="9741336" y="7047187"/>
                <a:ext cx="757129" cy="757129"/>
              </a:xfrm>
              <a:prstGeom prst="rect">
                <a:avLst/>
              </a:prstGeom>
            </p:spPr>
          </p:pic>
        </p:grpSp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9737525" y="7178140"/>
              <a:ext cx="734756" cy="660302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6555224" y="4383821"/>
            <a:ext cx="4757143" cy="857143"/>
            <a:chOff x="6555224" y="4383821"/>
            <a:chExt cx="4757143" cy="857143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55224" y="4383821"/>
              <a:ext cx="4757143" cy="857143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6555224" y="5420484"/>
            <a:ext cx="4757143" cy="857143"/>
            <a:chOff x="6555224" y="5420484"/>
            <a:chExt cx="4757143" cy="857143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555224" y="5420484"/>
              <a:ext cx="4757143" cy="857143"/>
            </a:xfrm>
            <a:prstGeom prst="rect">
              <a:avLst/>
            </a:prstGeom>
          </p:spPr>
        </p:pic>
      </p:grpSp>
      <p:pic>
        <p:nvPicPr>
          <p:cNvPr id="61" name="Object 60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>
            <a:off x="6775801" y="4565934"/>
            <a:ext cx="2850325" cy="507924"/>
          </a:xfrm>
          <a:prstGeom prst="rect">
            <a:avLst/>
          </a:prstGeom>
        </p:spPr>
      </p:pic>
      <p:pic>
        <p:nvPicPr>
          <p:cNvPr id="62" name="Object 61"/>
          <p:cNvPicPr>
            <a:picLocks noChangeAspect="1"/>
          </p:cNvPicPr>
          <p:nvPr/>
        </p:nvPicPr>
        <p:blipFill>
          <a:blip r:embed="rId26" cstate="print"/>
          <a:stretch>
            <a:fillRect/>
          </a:stretch>
        </p:blipFill>
        <p:spPr>
          <a:xfrm>
            <a:off x="6775801" y="5640173"/>
            <a:ext cx="3339463" cy="507924"/>
          </a:xfrm>
          <a:prstGeom prst="rect">
            <a:avLst/>
          </a:prstGeom>
        </p:spPr>
      </p:pic>
      <p:grpSp>
        <p:nvGrpSpPr>
          <p:cNvPr id="1017" name="그룹 1017"/>
          <p:cNvGrpSpPr/>
          <p:nvPr/>
        </p:nvGrpSpPr>
        <p:grpSpPr>
          <a:xfrm>
            <a:off x="12223638" y="4294061"/>
            <a:ext cx="4757143" cy="857143"/>
            <a:chOff x="12223638" y="4294061"/>
            <a:chExt cx="4757143" cy="857143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223638" y="4294061"/>
              <a:ext cx="4757143" cy="857143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2223638" y="5330724"/>
            <a:ext cx="4757143" cy="857143"/>
            <a:chOff x="12223638" y="5330724"/>
            <a:chExt cx="4757143" cy="857143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223638" y="5330724"/>
              <a:ext cx="4757143" cy="857143"/>
            </a:xfrm>
            <a:prstGeom prst="rect">
              <a:avLst/>
            </a:prstGeom>
          </p:spPr>
        </p:pic>
      </p:grpSp>
      <p:pic>
        <p:nvPicPr>
          <p:cNvPr id="69" name="Object 68"/>
          <p:cNvPicPr>
            <a:picLocks noChangeAspect="1"/>
          </p:cNvPicPr>
          <p:nvPr/>
        </p:nvPicPr>
        <p:blipFill>
          <a:blip r:embed="rId27" cstate="print"/>
          <a:stretch>
            <a:fillRect/>
          </a:stretch>
        </p:blipFill>
        <p:spPr>
          <a:xfrm>
            <a:off x="12444191" y="4530848"/>
            <a:ext cx="3544944" cy="507924"/>
          </a:xfrm>
          <a:prstGeom prst="rect">
            <a:avLst/>
          </a:prstGeom>
        </p:spPr>
      </p:pic>
      <p:pic>
        <p:nvPicPr>
          <p:cNvPr id="70" name="Object 69"/>
          <p:cNvPicPr>
            <a:picLocks noChangeAspect="1"/>
          </p:cNvPicPr>
          <p:nvPr/>
        </p:nvPicPr>
        <p:blipFill>
          <a:blip r:embed="rId28" cstate="print"/>
          <a:stretch>
            <a:fillRect/>
          </a:stretch>
        </p:blipFill>
        <p:spPr>
          <a:xfrm>
            <a:off x="12444191" y="5540248"/>
            <a:ext cx="2740263" cy="507924"/>
          </a:xfrm>
          <a:prstGeom prst="rect">
            <a:avLst/>
          </a:prstGeom>
        </p:spPr>
      </p:pic>
      <p:pic>
        <p:nvPicPr>
          <p:cNvPr id="71" name="Object 70"/>
          <p:cNvPicPr>
            <a:picLocks noChangeAspect="1"/>
          </p:cNvPicPr>
          <p:nvPr/>
        </p:nvPicPr>
        <p:blipFill>
          <a:blip r:embed="rId29" cstate="print"/>
          <a:stretch>
            <a:fillRect/>
          </a:stretch>
        </p:blipFill>
        <p:spPr>
          <a:xfrm>
            <a:off x="6499992" y="3252862"/>
            <a:ext cx="2183089" cy="736490"/>
          </a:xfrm>
          <a:prstGeom prst="rect">
            <a:avLst/>
          </a:prstGeom>
        </p:spPr>
      </p:pic>
      <p:grpSp>
        <p:nvGrpSpPr>
          <p:cNvPr id="1019" name="그룹 1019"/>
          <p:cNvGrpSpPr/>
          <p:nvPr/>
        </p:nvGrpSpPr>
        <p:grpSpPr>
          <a:xfrm>
            <a:off x="9714245" y="8477239"/>
            <a:ext cx="7266536" cy="303219"/>
            <a:chOff x="9714245" y="8477239"/>
            <a:chExt cx="7266536" cy="303219"/>
          </a:xfrm>
        </p:grpSpPr>
        <p:pic>
          <p:nvPicPr>
            <p:cNvPr id="73" name="Object 72"/>
            <p:cNvPicPr>
              <a:picLocks noChangeAspect="1"/>
            </p:cNvPicPr>
            <p:nvPr/>
          </p:nvPicPr>
          <p:blipFill>
            <a:blip r:embed="rId30" cstate="print"/>
            <a:stretch>
              <a:fillRect/>
            </a:stretch>
          </p:blipFill>
          <p:spPr>
            <a:xfrm>
              <a:off x="9714245" y="8477239"/>
              <a:ext cx="7266536" cy="3032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43D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514414" y="1663794"/>
            <a:ext cx="8521878" cy="264654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3762308" y="1611552"/>
            <a:ext cx="10646813" cy="2072940"/>
            <a:chOff x="3762308" y="1611552"/>
            <a:chExt cx="10646813" cy="2072940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762308" y="1611552"/>
              <a:ext cx="10646813" cy="2072940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233468" y="4029425"/>
            <a:ext cx="6121638" cy="552647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302338" y="4380952"/>
            <a:ext cx="8523998" cy="4130136"/>
            <a:chOff x="1302338" y="4380952"/>
            <a:chExt cx="8523998" cy="41301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02338" y="4380952"/>
              <a:ext cx="8523998" cy="41301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64593" y="916679"/>
            <a:ext cx="7691998" cy="1523782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051077" y="2784775"/>
            <a:ext cx="13873951" cy="1523773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728589" y="6459194"/>
            <a:ext cx="6737844" cy="1285048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9826337" y="4380952"/>
            <a:ext cx="5378776" cy="3859272"/>
            <a:chOff x="9826337" y="4380952"/>
            <a:chExt cx="5378776" cy="385927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826337" y="4380952"/>
              <a:ext cx="5378776" cy="3859272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285063" y="5322238"/>
            <a:ext cx="4985690" cy="1295207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4593" y="916699"/>
            <a:ext cx="14935627" cy="1523771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86671" y="2916550"/>
            <a:ext cx="11167447" cy="634905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3304786" y="5276879"/>
            <a:ext cx="8167581" cy="1481807"/>
            <a:chOff x="3304786" y="5276879"/>
            <a:chExt cx="8167581" cy="148180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304786" y="5276879"/>
              <a:ext cx="8167581" cy="1481807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993486" y="7464197"/>
            <a:ext cx="11260988" cy="1079338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789431" y="3596849"/>
            <a:ext cx="10082288" cy="1079338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4593" y="916689"/>
            <a:ext cx="5698905" cy="1523782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191000" y="2219044"/>
            <a:ext cx="10559770" cy="740555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4593" y="916689"/>
            <a:ext cx="5607479" cy="152378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79736" y="2705643"/>
            <a:ext cx="16935767" cy="5535879"/>
            <a:chOff x="979736" y="2705643"/>
            <a:chExt cx="16935767" cy="553587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79736" y="2705643"/>
              <a:ext cx="16935767" cy="553587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293978" y="2062884"/>
            <a:ext cx="1227062" cy="551737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284507" y="2062884"/>
            <a:ext cx="1227062" cy="551737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2446552" y="2091304"/>
            <a:ext cx="1227062" cy="551737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655929" y="5512884"/>
            <a:ext cx="961677" cy="551737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530843" y="5512884"/>
            <a:ext cx="1492447" cy="551737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2579973" y="5500788"/>
            <a:ext cx="1492447" cy="551737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11178" y="2739210"/>
            <a:ext cx="4468323" cy="2623957"/>
            <a:chOff x="911178" y="2739210"/>
            <a:chExt cx="4468323" cy="262395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11178" y="2739210"/>
              <a:ext cx="4468323" cy="262395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751987" y="2663856"/>
            <a:ext cx="4997640" cy="2636478"/>
            <a:chOff x="5751987" y="2663856"/>
            <a:chExt cx="4997640" cy="263647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751987" y="2663856"/>
              <a:ext cx="4997640" cy="263647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120260" y="2644489"/>
            <a:ext cx="4792063" cy="2764884"/>
            <a:chOff x="11120260" y="2644489"/>
            <a:chExt cx="4792063" cy="276488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120260" y="2644489"/>
              <a:ext cx="4792063" cy="276488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11178" y="6461057"/>
            <a:ext cx="4840809" cy="2937766"/>
            <a:chOff x="911178" y="6461057"/>
            <a:chExt cx="4840809" cy="2937766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911178" y="6461057"/>
              <a:ext cx="4840809" cy="2937766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5755658" y="6437339"/>
            <a:ext cx="5102984" cy="3055412"/>
            <a:chOff x="5755658" y="6437339"/>
            <a:chExt cx="5102984" cy="3055412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755658" y="6437339"/>
              <a:ext cx="5102984" cy="3055412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187567" y="6552157"/>
            <a:ext cx="4724757" cy="2846666"/>
            <a:chOff x="11187567" y="6552157"/>
            <a:chExt cx="4724757" cy="2846666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1187567" y="6552157"/>
              <a:ext cx="4724757" cy="2846666"/>
            </a:xfrm>
            <a:prstGeom prst="rect">
              <a:avLst/>
            </a:prstGeom>
          </p:spPr>
        </p:pic>
      </p:grpSp>
      <p:pic>
        <p:nvPicPr>
          <p:cNvPr id="32" name="Object 31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060784" y="916689"/>
            <a:ext cx="4963685" cy="1523782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05738" y="2309151"/>
            <a:ext cx="1294494" cy="547586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4329638" y="2285342"/>
            <a:ext cx="1744610" cy="54758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377271" y="5779125"/>
            <a:ext cx="1217832" cy="547586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580629" y="5641768"/>
            <a:ext cx="1133504" cy="547586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3011115" y="5587470"/>
            <a:ext cx="691054" cy="547586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069294" y="2500806"/>
            <a:ext cx="1217832" cy="547586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107582" y="2439484"/>
            <a:ext cx="1481221" cy="547586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5044359" y="3065358"/>
            <a:ext cx="3764705" cy="2265882"/>
            <a:chOff x="5044359" y="3065358"/>
            <a:chExt cx="3764705" cy="2265882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044359" y="3065358"/>
              <a:ext cx="3764705" cy="226588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285160" y="3065358"/>
            <a:ext cx="3755595" cy="2260399"/>
            <a:chOff x="9285160" y="3065358"/>
            <a:chExt cx="3755595" cy="2260399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9285160" y="3065358"/>
              <a:ext cx="3755595" cy="226039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3703481" y="3065358"/>
            <a:ext cx="3610768" cy="2205597"/>
            <a:chOff x="13703481" y="3065358"/>
            <a:chExt cx="3610768" cy="2205597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3703481" y="3065358"/>
              <a:ext cx="3610768" cy="220559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3002038" y="6297272"/>
            <a:ext cx="3725178" cy="2824186"/>
            <a:chOff x="3002038" y="6297272"/>
            <a:chExt cx="3725178" cy="2824186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3002038" y="6297272"/>
              <a:ext cx="3725178" cy="2824186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433847" y="6203505"/>
            <a:ext cx="3657761" cy="2773074"/>
            <a:chOff x="7433847" y="6203505"/>
            <a:chExt cx="3657761" cy="2773074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7433847" y="6203505"/>
              <a:ext cx="3657761" cy="2773074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029477" y="3076648"/>
            <a:ext cx="3801208" cy="2254592"/>
            <a:chOff x="1029477" y="3076648"/>
            <a:chExt cx="3801208" cy="2254592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029477" y="3076648"/>
              <a:ext cx="3801208" cy="2254592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655105" y="6203505"/>
            <a:ext cx="3625931" cy="2748944"/>
            <a:chOff x="11655105" y="6203505"/>
            <a:chExt cx="3625931" cy="2748944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1655105" y="6203505"/>
              <a:ext cx="3625931" cy="2748944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060784" y="916689"/>
            <a:ext cx="4963685" cy="1523782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498" y="700706"/>
            <a:ext cx="5356818" cy="1533285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10573" y="1775354"/>
            <a:ext cx="3691914" cy="1142838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76BC7E69-E984-47AA-8704-37F2FA999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2919890"/>
            <a:ext cx="6426995" cy="6055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6E4B93FF-1967-4BC8-BCB9-AE0A4FDD93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600" y="2880092"/>
            <a:ext cx="6426993" cy="6055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A36BA69A-5579-4635-A436-83A85E5AD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2884574"/>
            <a:ext cx="6454069" cy="608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66498" y="700706"/>
            <a:ext cx="5356818" cy="1533285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10573" y="1775354"/>
            <a:ext cx="3691914" cy="1142838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2B586960-EA4A-493E-AF13-E5313BF3F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7400" y="2884573"/>
            <a:ext cx="6454070" cy="608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794FEB6D-DDB5-42F9-A230-1291C38B0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967" y="2872247"/>
            <a:ext cx="6480233" cy="6105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66498" y="700706"/>
            <a:ext cx="5356818" cy="1533285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10573" y="1765831"/>
            <a:ext cx="3691914" cy="1152362"/>
          </a:xfrm>
          <a:prstGeom prst="rect">
            <a:avLst/>
          </a:prstGeom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A6220DF7-D0B0-4DA0-9E99-477CB72A3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0" y="2915952"/>
            <a:ext cx="6480233" cy="6105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43D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686191" y="2699898"/>
            <a:ext cx="4301960" cy="264654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5096386" y="2688965"/>
            <a:ext cx="7624785" cy="2072940"/>
            <a:chOff x="5096386" y="2688965"/>
            <a:chExt cx="7624785" cy="2072940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096386" y="2688965"/>
              <a:ext cx="7624785" cy="2072940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040316" y="5352499"/>
            <a:ext cx="5366100" cy="398177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86029" y="2112384"/>
            <a:ext cx="15785963" cy="7730673"/>
            <a:chOff x="1586029" y="2112384"/>
            <a:chExt cx="15785963" cy="773067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86029" y="2112384"/>
              <a:ext cx="15785963" cy="7730673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6498" y="700706"/>
            <a:ext cx="5356818" cy="153328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657185" y="3105079"/>
            <a:ext cx="1263860" cy="571365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534437" y="8083773"/>
            <a:ext cx="2914300" cy="1079339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7443365" y="3985451"/>
            <a:ext cx="4161230" cy="5343529"/>
            <a:chOff x="7443365" y="3985451"/>
            <a:chExt cx="4161230" cy="5343529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443365" y="3985451"/>
              <a:ext cx="4161230" cy="534352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2156420" y="3985451"/>
            <a:ext cx="4489488" cy="5343529"/>
            <a:chOff x="2156420" y="3985451"/>
            <a:chExt cx="4489488" cy="5343529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156420" y="3985451"/>
              <a:ext cx="4489488" cy="534352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191281" y="3985451"/>
            <a:ext cx="4121153" cy="5343529"/>
            <a:chOff x="12191281" y="3985451"/>
            <a:chExt cx="4121153" cy="5343529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191281" y="3985451"/>
              <a:ext cx="4121153" cy="534352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2877339" y="3060178"/>
            <a:ext cx="629468" cy="522465"/>
            <a:chOff x="2877339" y="3060178"/>
            <a:chExt cx="629468" cy="522465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877339" y="3060178"/>
              <a:ext cx="629468" cy="522465"/>
            </a:xfrm>
            <a:prstGeom prst="rect">
              <a:avLst/>
            </a:prstGeom>
          </p:spPr>
        </p:pic>
      </p:grpSp>
      <p:pic>
        <p:nvPicPr>
          <p:cNvPr id="22" name="Object 2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192250" y="3143971"/>
            <a:ext cx="1262718" cy="571366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8412403" y="3099068"/>
            <a:ext cx="629468" cy="522465"/>
            <a:chOff x="8412403" y="3099068"/>
            <a:chExt cx="629468" cy="522465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8412403" y="3099068"/>
              <a:ext cx="629468" cy="522465"/>
            </a:xfrm>
            <a:prstGeom prst="rect">
              <a:avLst/>
            </a:prstGeom>
          </p:spPr>
        </p:pic>
      </p:grpSp>
      <p:pic>
        <p:nvPicPr>
          <p:cNvPr id="26" name="Object 25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4067980" y="3143971"/>
            <a:ext cx="1251577" cy="571366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3288166" y="3099068"/>
            <a:ext cx="629468" cy="522465"/>
            <a:chOff x="13288166" y="3099068"/>
            <a:chExt cx="629468" cy="522465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288166" y="3099068"/>
              <a:ext cx="629468" cy="522465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066498" y="700706"/>
            <a:ext cx="5356818" cy="1533285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610573" y="1775354"/>
            <a:ext cx="5022169" cy="1142838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469309" y="1433319"/>
            <a:ext cx="4319109" cy="634905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2810102" y="4870895"/>
            <a:ext cx="5486547" cy="314474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2296590" y="3086526"/>
            <a:ext cx="455148" cy="377777"/>
            <a:chOff x="12296590" y="3086526"/>
            <a:chExt cx="455148" cy="37777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296590" y="3086526"/>
              <a:ext cx="455148" cy="37777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2296590" y="4905887"/>
            <a:ext cx="455148" cy="377777"/>
            <a:chOff x="12296590" y="4905887"/>
            <a:chExt cx="455148" cy="37777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296590" y="4905887"/>
              <a:ext cx="455148" cy="37777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296590" y="6986840"/>
            <a:ext cx="455148" cy="377777"/>
            <a:chOff x="12296590" y="6986840"/>
            <a:chExt cx="455148" cy="377777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296590" y="6986840"/>
              <a:ext cx="455148" cy="377777"/>
            </a:xfrm>
            <a:prstGeom prst="rect">
              <a:avLst/>
            </a:prstGeom>
          </p:spPr>
        </p:pic>
      </p:grpSp>
      <p:pic>
        <p:nvPicPr>
          <p:cNvPr id="19" name="Object 1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2709834" y="3044620"/>
            <a:ext cx="4563109" cy="558717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841242" y="3557896"/>
            <a:ext cx="3656971" cy="863470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66498" y="700706"/>
            <a:ext cx="5356818" cy="1533285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610573" y="1775354"/>
            <a:ext cx="4957028" cy="11428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DE4409E-59AD-40B4-BA49-4AE0D162175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26" y="3017820"/>
            <a:ext cx="11430000" cy="584835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498590" y="2077002"/>
            <a:ext cx="455148" cy="377777"/>
            <a:chOff x="1498590" y="2077002"/>
            <a:chExt cx="455148" cy="377777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98590" y="2077002"/>
              <a:ext cx="455148" cy="377777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64593" y="689657"/>
            <a:ext cx="5557956" cy="1533285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411784" y="3089435"/>
            <a:ext cx="16076934" cy="5749812"/>
            <a:chOff x="1411784" y="3089435"/>
            <a:chExt cx="16076934" cy="5749812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11784" y="3089435"/>
              <a:ext cx="16076934" cy="5749812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674735" y="2025573"/>
            <a:ext cx="7147452" cy="68569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97074" y="2057161"/>
            <a:ext cx="3298546" cy="2971717"/>
            <a:chOff x="1797074" y="2057161"/>
            <a:chExt cx="3298546" cy="297171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97074" y="2057161"/>
              <a:ext cx="3298546" cy="297171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583649" y="2106265"/>
            <a:ext cx="3021194" cy="2922613"/>
            <a:chOff x="5583649" y="2106265"/>
            <a:chExt cx="3021194" cy="292261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583649" y="2106265"/>
              <a:ext cx="3021194" cy="292261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246622" y="2057161"/>
            <a:ext cx="3140469" cy="3005739"/>
            <a:chOff x="9246622" y="2057161"/>
            <a:chExt cx="3140469" cy="300573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6622" y="2057161"/>
              <a:ext cx="3140469" cy="300573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3031497" y="2057161"/>
            <a:ext cx="3453105" cy="3005739"/>
            <a:chOff x="13031497" y="2057161"/>
            <a:chExt cx="3453105" cy="300573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031497" y="2057161"/>
              <a:ext cx="3453105" cy="300573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77883" y="6076172"/>
            <a:ext cx="3109389" cy="3292666"/>
            <a:chOff x="1877883" y="6076172"/>
            <a:chExt cx="3109389" cy="3292666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77883" y="6076172"/>
              <a:ext cx="3109389" cy="329266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5583649" y="6190202"/>
            <a:ext cx="3021194" cy="3082250"/>
            <a:chOff x="5583649" y="6190202"/>
            <a:chExt cx="3021194" cy="308225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583649" y="6190202"/>
              <a:ext cx="3021194" cy="3082250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264099" y="6190202"/>
            <a:ext cx="3191301" cy="3068481"/>
            <a:chOff x="9264099" y="6190202"/>
            <a:chExt cx="3191301" cy="3068481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264099" y="6190202"/>
              <a:ext cx="3191301" cy="306848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3031497" y="6190202"/>
            <a:ext cx="3453105" cy="3082250"/>
            <a:chOff x="13031497" y="6190202"/>
            <a:chExt cx="3453105" cy="3082250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031497" y="6190202"/>
              <a:ext cx="3453105" cy="3082250"/>
            </a:xfrm>
            <a:prstGeom prst="rect">
              <a:avLst/>
            </a:prstGeom>
          </p:spPr>
        </p:pic>
      </p:grpSp>
      <p:pic>
        <p:nvPicPr>
          <p:cNvPr id="26" name="Object 2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55904" y="5154439"/>
            <a:ext cx="1355906" cy="722379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6613533" y="5159677"/>
            <a:ext cx="1268859" cy="722379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4190266" y="5154438"/>
            <a:ext cx="1343264" cy="722379"/>
          </a:xfrm>
          <a:prstGeom prst="rect">
            <a:avLst/>
          </a:prstGeom>
        </p:spPr>
      </p:pic>
      <p:pic>
        <p:nvPicPr>
          <p:cNvPr id="29" name="Object 28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0273314" y="5154438"/>
            <a:ext cx="1342542" cy="722379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2380888" y="9459222"/>
            <a:ext cx="1351572" cy="722379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6053469" y="9459222"/>
            <a:ext cx="1343264" cy="722379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9759917" y="9459222"/>
            <a:ext cx="1341820" cy="722379"/>
          </a:xfrm>
          <a:prstGeom prst="rect">
            <a:avLst/>
          </a:prstGeom>
        </p:spPr>
      </p:pic>
      <p:pic>
        <p:nvPicPr>
          <p:cNvPr id="33" name="Object 32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3972503" y="9459222"/>
            <a:ext cx="1327733" cy="722379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066498" y="672124"/>
            <a:ext cx="5557956" cy="1552353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43D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412559" y="2000108"/>
            <a:ext cx="9706207" cy="264654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3667070" y="1989174"/>
            <a:ext cx="10646813" cy="2072940"/>
            <a:chOff x="3667070" y="1989174"/>
            <a:chExt cx="10646813" cy="2072940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667070" y="1989174"/>
              <a:ext cx="10646813" cy="2072940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223106" y="5341554"/>
            <a:ext cx="6322522" cy="2307909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0780" y="2389128"/>
            <a:ext cx="698330" cy="579621"/>
            <a:chOff x="1180780" y="2389128"/>
            <a:chExt cx="698330" cy="579621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80780" y="2389128"/>
              <a:ext cx="698330" cy="579621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885614" y="2420875"/>
            <a:ext cx="6035659" cy="76188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333232" y="3709803"/>
            <a:ext cx="6527398" cy="4836960"/>
            <a:chOff x="1333232" y="3709803"/>
            <a:chExt cx="6527398" cy="4836960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33232" y="3709803"/>
              <a:ext cx="6527398" cy="483696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456761" y="3866662"/>
            <a:ext cx="6171429" cy="2847051"/>
            <a:chOff x="9456761" y="3866662"/>
            <a:chExt cx="6171429" cy="284705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456761" y="3866662"/>
              <a:ext cx="6171429" cy="2847051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9192187" y="2497065"/>
            <a:ext cx="5755295" cy="761887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8417606" y="2478017"/>
            <a:ext cx="698330" cy="579621"/>
            <a:chOff x="8417606" y="2478017"/>
            <a:chExt cx="698330" cy="579621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417606" y="2478017"/>
              <a:ext cx="698330" cy="579621"/>
            </a:xfrm>
            <a:prstGeom prst="rect">
              <a:avLst/>
            </a:prstGeom>
          </p:spPr>
        </p:pic>
      </p:grpSp>
      <p:pic>
        <p:nvPicPr>
          <p:cNvPr id="22" name="Object 21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697996" y="3112922"/>
            <a:ext cx="4452165" cy="507924"/>
          </a:xfrm>
          <a:prstGeom prst="rect">
            <a:avLst/>
          </a:prstGeom>
        </p:spPr>
      </p:pic>
      <p:pic>
        <p:nvPicPr>
          <p:cNvPr id="23" name="Object 22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94041" y="769883"/>
            <a:ext cx="6645168" cy="1523771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8000" y="5547099"/>
            <a:ext cx="6453597" cy="3984843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64593" y="692650"/>
            <a:ext cx="8541508" cy="1529729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574589" y="2410874"/>
            <a:ext cx="6987708" cy="192198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5335347" y="3998033"/>
            <a:ext cx="941873" cy="1549066"/>
            <a:chOff x="3606617" y="3322696"/>
            <a:chExt cx="941873" cy="1549066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10500000">
              <a:off x="3606617" y="3322696"/>
              <a:ext cx="941873" cy="154906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30278" y="1491758"/>
            <a:ext cx="4206178" cy="148862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692179" y="2868178"/>
            <a:ext cx="699468" cy="580566"/>
            <a:chOff x="1692179" y="2868178"/>
            <a:chExt cx="699468" cy="580566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92179" y="2868178"/>
              <a:ext cx="699468" cy="580566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337466" y="2878992"/>
            <a:ext cx="4840314" cy="722381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951560" y="3651308"/>
            <a:ext cx="7680518" cy="4622712"/>
            <a:chOff x="951560" y="3651308"/>
            <a:chExt cx="7680518" cy="4622712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51560" y="3651308"/>
              <a:ext cx="7680518" cy="462271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523810" y="3632261"/>
            <a:ext cx="6542135" cy="4417111"/>
            <a:chOff x="9523810" y="3632261"/>
            <a:chExt cx="6542135" cy="441711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523810" y="3632261"/>
              <a:ext cx="6542135" cy="441711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0839194" y="4490093"/>
            <a:ext cx="6723810" cy="4587850"/>
            <a:chOff x="10839194" y="4490093"/>
            <a:chExt cx="6723810" cy="4587850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839194" y="4490093"/>
              <a:ext cx="6723810" cy="4587850"/>
            </a:xfrm>
            <a:prstGeom prst="rect">
              <a:avLst/>
            </a:prstGeom>
          </p:spPr>
        </p:pic>
      </p:grpSp>
      <p:pic>
        <p:nvPicPr>
          <p:cNvPr id="22" name="Object 2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25193" y="742342"/>
            <a:ext cx="8623023" cy="15237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39865" y="3575483"/>
            <a:ext cx="4311861" cy="656545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903616" y="3575483"/>
            <a:ext cx="3759050" cy="656545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7472283" y="3617415"/>
            <a:ext cx="1083937" cy="659151"/>
            <a:chOff x="7472283" y="3617415"/>
            <a:chExt cx="1083937" cy="65915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472283" y="3617415"/>
              <a:ext cx="1083937" cy="65915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389106" y="4276566"/>
            <a:ext cx="5854605" cy="5237612"/>
            <a:chOff x="1389106" y="4276566"/>
            <a:chExt cx="5854605" cy="5237612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89106" y="4276566"/>
              <a:ext cx="5854605" cy="523761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7552798" y="4365455"/>
            <a:ext cx="1280732" cy="1462074"/>
            <a:chOff x="7552798" y="4365455"/>
            <a:chExt cx="1280732" cy="1462074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552798" y="4365455"/>
              <a:ext cx="1280732" cy="146207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780414" y="4132887"/>
            <a:ext cx="6171429" cy="5262888"/>
            <a:chOff x="9780414" y="4132887"/>
            <a:chExt cx="6171429" cy="5262888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780414" y="4132887"/>
              <a:ext cx="6171429" cy="5262888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4149373" y="4467042"/>
            <a:ext cx="1802469" cy="2024014"/>
            <a:chOff x="14149373" y="4467042"/>
            <a:chExt cx="1802469" cy="2024014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4149373" y="4467042"/>
              <a:ext cx="1802469" cy="2024014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9666913" y="7413245"/>
            <a:ext cx="6797842" cy="1982530"/>
            <a:chOff x="9666913" y="7413245"/>
            <a:chExt cx="6797842" cy="1982530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666913" y="7413245"/>
              <a:ext cx="6797842" cy="1982530"/>
            </a:xfrm>
            <a:prstGeom prst="rect">
              <a:avLst/>
            </a:prstGeom>
          </p:spPr>
        </p:pic>
      </p:grpSp>
      <p:pic>
        <p:nvPicPr>
          <p:cNvPr id="28" name="Object 27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0313114" y="7526661"/>
            <a:ext cx="4797657" cy="1881643"/>
          </a:xfrm>
          <a:prstGeom prst="rect">
            <a:avLst/>
          </a:prstGeom>
        </p:spPr>
      </p:pic>
      <p:pic>
        <p:nvPicPr>
          <p:cNvPr id="29" name="Object 28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507716" y="1326720"/>
            <a:ext cx="4206178" cy="1488624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025193" y="742342"/>
            <a:ext cx="8623023" cy="1523771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2396696" y="2834659"/>
            <a:ext cx="2165827" cy="653539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1812900" y="2824878"/>
            <a:ext cx="632811" cy="525240"/>
            <a:chOff x="1812900" y="2824878"/>
            <a:chExt cx="632811" cy="525240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812900" y="2824878"/>
              <a:ext cx="632811" cy="52524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27395" y="3262882"/>
            <a:ext cx="7558024" cy="5372595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75767" y="5062040"/>
            <a:ext cx="2102040" cy="478823"/>
            <a:chOff x="675767" y="5062040"/>
            <a:chExt cx="2102040" cy="478823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675767" y="5062040"/>
              <a:ext cx="2102040" cy="478823"/>
              <a:chOff x="675767" y="5062040"/>
              <a:chExt cx="2102040" cy="478823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675767" y="5062040"/>
                <a:ext cx="2102040" cy="478823"/>
              </a:xfrm>
              <a:prstGeom prst="rect">
                <a:avLst/>
              </a:prstGeom>
            </p:spPr>
          </p:pic>
        </p:grpSp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5800" y="5121394"/>
              <a:ext cx="1727513" cy="279358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633997" y="2619130"/>
            <a:ext cx="1803237" cy="533320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751003" y="8869608"/>
            <a:ext cx="2103314" cy="444106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64593" y="618132"/>
            <a:ext cx="5615870" cy="1532556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133124" y="2596235"/>
            <a:ext cx="4109674" cy="610015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9460208" y="3119714"/>
            <a:ext cx="3639902" cy="345555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9098283" y="2596949"/>
            <a:ext cx="3526743" cy="600501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9486124" y="2466917"/>
            <a:ext cx="940134" cy="616963"/>
            <a:chOff x="9486124" y="2466917"/>
            <a:chExt cx="940134" cy="616963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9486124" y="2466917"/>
              <a:ext cx="940134" cy="61696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142857" y="4466906"/>
            <a:ext cx="8919754" cy="3574851"/>
            <a:chOff x="9142857" y="4466906"/>
            <a:chExt cx="8919754" cy="3574851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13484112" y="4508131"/>
              <a:ext cx="3047597" cy="2983149"/>
              <a:chOff x="13484112" y="4508131"/>
              <a:chExt cx="3047597" cy="2983149"/>
            </a:xfrm>
          </p:grpSpPr>
          <p:pic>
            <p:nvPicPr>
              <p:cNvPr id="26" name="Object 25"/>
              <p:cNvPicPr>
                <a:picLocks noChangeAspect="1"/>
              </p:cNvPicPr>
              <p:nvPr/>
            </p:nvPicPr>
            <p:blipFill>
              <a:blip r:embed="rId14" cstate="print"/>
              <a:stretch>
                <a:fillRect/>
              </a:stretch>
            </p:blipFill>
            <p:spPr>
              <a:xfrm>
                <a:off x="13484112" y="4508131"/>
                <a:ext cx="3047597" cy="2983149"/>
              </a:xfrm>
              <a:prstGeom prst="rect">
                <a:avLst/>
              </a:prstGeom>
            </p:spPr>
          </p:pic>
        </p:grpSp>
        <p:grpSp>
          <p:nvGrpSpPr>
            <p:cNvPr id="1008" name="그룹 1008"/>
            <p:cNvGrpSpPr/>
            <p:nvPr/>
          </p:nvGrpSpPr>
          <p:grpSpPr>
            <a:xfrm>
              <a:off x="9142857" y="4466906"/>
              <a:ext cx="3069875" cy="3024374"/>
              <a:chOff x="9142857" y="4466906"/>
              <a:chExt cx="3069875" cy="3024374"/>
            </a:xfrm>
          </p:grpSpPr>
          <p:pic>
            <p:nvPicPr>
              <p:cNvPr id="29" name="Object 28"/>
              <p:cNvPicPr>
                <a:picLocks noChangeAspect="1"/>
              </p:cNvPicPr>
              <p:nvPr/>
            </p:nvPicPr>
            <p:blipFill>
              <a:blip r:embed="rId15" cstate="print"/>
              <a:stretch>
                <a:fillRect/>
              </a:stretch>
            </p:blipFill>
            <p:spPr>
              <a:xfrm>
                <a:off x="9142857" y="4466906"/>
                <a:ext cx="3069875" cy="3024374"/>
              </a:xfrm>
              <a:prstGeom prst="rect">
                <a:avLst/>
              </a:prstGeom>
            </p:spPr>
          </p:pic>
        </p:grpSp>
        <p:grpSp>
          <p:nvGrpSpPr>
            <p:cNvPr id="1009" name="그룹 1009"/>
            <p:cNvGrpSpPr/>
            <p:nvPr/>
          </p:nvGrpSpPr>
          <p:grpSpPr>
            <a:xfrm>
              <a:off x="12493509" y="5595330"/>
              <a:ext cx="785312" cy="530086"/>
              <a:chOff x="12493509" y="5595330"/>
              <a:chExt cx="785312" cy="530086"/>
            </a:xfrm>
          </p:grpSpPr>
          <p:pic>
            <p:nvPicPr>
              <p:cNvPr id="32" name="Object 31"/>
              <p:cNvPicPr>
                <a:picLocks noChangeAspect="1"/>
              </p:cNvPicPr>
              <p:nvPr/>
            </p:nvPicPr>
            <p:blipFill>
              <a:blip r:embed="rId16" cstate="print"/>
              <a:stretch>
                <a:fillRect/>
              </a:stretch>
            </p:blipFill>
            <p:spPr>
              <a:xfrm>
                <a:off x="12493509" y="5595330"/>
                <a:ext cx="785312" cy="530086"/>
              </a:xfrm>
              <a:prstGeom prst="rect">
                <a:avLst/>
              </a:prstGeom>
            </p:spPr>
          </p:pic>
        </p:grpSp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9939939" y="7733235"/>
              <a:ext cx="1320475" cy="398093"/>
            </a:xfrm>
            <a:prstGeom prst="rect">
              <a:avLst/>
            </a:prstGeom>
          </p:spPr>
        </p:pic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14497465" y="7733235"/>
              <a:ext cx="1369241" cy="398093"/>
            </a:xfrm>
            <a:prstGeom prst="rect">
              <a:avLst/>
            </a:prstGeom>
          </p:spPr>
        </p:pic>
        <p:grpSp>
          <p:nvGrpSpPr>
            <p:cNvPr id="1010" name="그룹 1010"/>
            <p:cNvGrpSpPr/>
            <p:nvPr/>
          </p:nvGrpSpPr>
          <p:grpSpPr>
            <a:xfrm>
              <a:off x="16706235" y="5297207"/>
              <a:ext cx="1356376" cy="1218150"/>
              <a:chOff x="16706235" y="5297207"/>
              <a:chExt cx="1356376" cy="1218150"/>
            </a:xfrm>
          </p:grpSpPr>
          <p:grpSp>
            <p:nvGrpSpPr>
              <p:cNvPr id="1011" name="그룹 1011"/>
              <p:cNvGrpSpPr/>
              <p:nvPr/>
            </p:nvGrpSpPr>
            <p:grpSpPr>
              <a:xfrm>
                <a:off x="16706235" y="5297207"/>
                <a:ext cx="521027" cy="543221"/>
                <a:chOff x="16706235" y="5297207"/>
                <a:chExt cx="521027" cy="543221"/>
              </a:xfrm>
            </p:grpSpPr>
            <p:pic>
              <p:nvPicPr>
                <p:cNvPr id="38" name="Object 37"/>
                <p:cNvPicPr>
                  <a:picLocks noChangeAspect="1"/>
                </p:cNvPicPr>
                <p:nvPr/>
              </p:nvPicPr>
              <p:blipFill>
                <a:blip r:embed="rId19" cstate="print"/>
                <a:stretch>
                  <a:fillRect/>
                </a:stretch>
              </p:blipFill>
              <p:spPr>
                <a:xfrm>
                  <a:off x="16706235" y="5297207"/>
                  <a:ext cx="521027" cy="543221"/>
                </a:xfrm>
                <a:prstGeom prst="rect">
                  <a:avLst/>
                </a:prstGeom>
              </p:spPr>
            </p:pic>
          </p:grpSp>
          <p:grpSp>
            <p:nvGrpSpPr>
              <p:cNvPr id="1012" name="그룹 1012"/>
              <p:cNvGrpSpPr/>
              <p:nvPr/>
            </p:nvGrpSpPr>
            <p:grpSpPr>
              <a:xfrm>
                <a:off x="16706235" y="5972135"/>
                <a:ext cx="521027" cy="543221"/>
                <a:chOff x="16706235" y="5972135"/>
                <a:chExt cx="521027" cy="543221"/>
              </a:xfrm>
            </p:grpSpPr>
            <p:pic>
              <p:nvPicPr>
                <p:cNvPr id="41" name="Object 40"/>
                <p:cNvPicPr>
                  <a:picLocks noChangeAspect="1"/>
                </p:cNvPicPr>
                <p:nvPr/>
              </p:nvPicPr>
              <p:blipFill>
                <a:blip r:embed="rId20" cstate="print"/>
                <a:stretch>
                  <a:fillRect/>
                </a:stretch>
              </p:blipFill>
              <p:spPr>
                <a:xfrm>
                  <a:off x="16706235" y="5972135"/>
                  <a:ext cx="521027" cy="543221"/>
                </a:xfrm>
                <a:prstGeom prst="rect">
                  <a:avLst/>
                </a:prstGeom>
              </p:spPr>
            </p:pic>
          </p:grpSp>
          <p:pic>
            <p:nvPicPr>
              <p:cNvPr id="43" name="Object 42"/>
              <p:cNvPicPr>
                <a:picLocks noChangeAspect="1"/>
              </p:cNvPicPr>
              <p:nvPr/>
            </p:nvPicPr>
            <p:blipFill>
              <a:blip r:embed="rId21" cstate="print"/>
              <a:stretch>
                <a:fillRect/>
              </a:stretch>
            </p:blipFill>
            <p:spPr>
              <a:xfrm>
                <a:off x="17197023" y="5371411"/>
                <a:ext cx="891052" cy="403191"/>
              </a:xfrm>
              <a:prstGeom prst="rect">
                <a:avLst/>
              </a:prstGeom>
            </p:spPr>
          </p:pic>
          <p:pic>
            <p:nvPicPr>
              <p:cNvPr id="44" name="Object 43"/>
              <p:cNvPicPr>
                <a:picLocks noChangeAspect="1"/>
              </p:cNvPicPr>
              <p:nvPr/>
            </p:nvPicPr>
            <p:blipFill>
              <a:blip r:embed="rId22" cstate="print"/>
              <a:stretch>
                <a:fillRect/>
              </a:stretch>
            </p:blipFill>
            <p:spPr>
              <a:xfrm>
                <a:off x="17197046" y="6032513"/>
                <a:ext cx="891052" cy="403191"/>
              </a:xfrm>
              <a:prstGeom prst="rect">
                <a:avLst/>
              </a:prstGeom>
            </p:spPr>
          </p:pic>
        </p:grpSp>
      </p:grpSp>
      <p:pic>
        <p:nvPicPr>
          <p:cNvPr id="47" name="Object 46"/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>
            <a:off x="1507716" y="1672512"/>
            <a:ext cx="3177633" cy="114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436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07716" y="1326720"/>
            <a:ext cx="4206178" cy="1488624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25193" y="742342"/>
            <a:ext cx="8623023" cy="152377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787157" y="4184135"/>
            <a:ext cx="14876632" cy="3249109"/>
            <a:chOff x="1787157" y="4184135"/>
            <a:chExt cx="14876632" cy="3249109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87157" y="4184135"/>
              <a:ext cx="14876632" cy="324910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989625" y="3337830"/>
            <a:ext cx="5849113" cy="71597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269308" y="3309327"/>
            <a:ext cx="692135" cy="574479"/>
            <a:chOff x="1269308" y="3309327"/>
            <a:chExt cx="692135" cy="57447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69308" y="3309327"/>
              <a:ext cx="692135" cy="57447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269308" y="4711805"/>
            <a:ext cx="2643802" cy="2101823"/>
            <a:chOff x="1269308" y="4711805"/>
            <a:chExt cx="2643802" cy="2101823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69308" y="4711805"/>
              <a:ext cx="2643802" cy="2101823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220452" y="5155549"/>
            <a:ext cx="2670636" cy="1972096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95842" y="4344245"/>
            <a:ext cx="2055169" cy="722379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9233333" y="5300321"/>
            <a:ext cx="1157834" cy="787097"/>
            <a:chOff x="9233333" y="5300321"/>
            <a:chExt cx="1157834" cy="787097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233333" y="5300321"/>
              <a:ext cx="1157834" cy="787097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2782332" y="4333093"/>
            <a:ext cx="911643" cy="722379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1520774" y="5155548"/>
            <a:ext cx="4460688" cy="1353046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913459" y="8198628"/>
            <a:ext cx="4950124" cy="722382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269308" y="8177533"/>
            <a:ext cx="698330" cy="579621"/>
            <a:chOff x="1269308" y="8177533"/>
            <a:chExt cx="698330" cy="579621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269308" y="8177533"/>
              <a:ext cx="698330" cy="579621"/>
            </a:xfrm>
            <a:prstGeom prst="rect">
              <a:avLst/>
            </a:prstGeom>
          </p:spPr>
        </p:pic>
      </p:grpSp>
      <p:pic>
        <p:nvPicPr>
          <p:cNvPr id="26" name="Object 25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507716" y="1672516"/>
            <a:ext cx="6499833" cy="1148680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025193" y="742342"/>
            <a:ext cx="8623023" cy="1523771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86029" y="1731432"/>
            <a:ext cx="15785963" cy="7730673"/>
            <a:chOff x="1586029" y="1731432"/>
            <a:chExt cx="15785963" cy="773067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86029" y="1731432"/>
              <a:ext cx="15785963" cy="773067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94383" y="1867446"/>
            <a:ext cx="4720445" cy="1142836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25193" y="742342"/>
            <a:ext cx="8623023" cy="1523771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823488" y="2825535"/>
            <a:ext cx="4751809" cy="72528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3540006" y="3424667"/>
            <a:ext cx="11213031" cy="6263428"/>
            <a:chOff x="3540006" y="3424667"/>
            <a:chExt cx="11213031" cy="6263428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3540006" y="3424667"/>
              <a:ext cx="11096909" cy="6065285"/>
              <a:chOff x="3540006" y="3424667"/>
              <a:chExt cx="11096909" cy="6065285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3540006" y="3424667"/>
                <a:ext cx="11096909" cy="6065285"/>
              </a:xfrm>
              <a:prstGeom prst="rect">
                <a:avLst/>
              </a:prstGeom>
            </p:spPr>
          </p:pic>
        </p:grpSp>
        <p:grpSp>
          <p:nvGrpSpPr>
            <p:cNvPr id="1005" name="그룹 1005"/>
            <p:cNvGrpSpPr/>
            <p:nvPr/>
          </p:nvGrpSpPr>
          <p:grpSpPr>
            <a:xfrm>
              <a:off x="3857799" y="9488095"/>
              <a:ext cx="10887909" cy="194778"/>
              <a:chOff x="3857799" y="9488095"/>
              <a:chExt cx="10887909" cy="194778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3857799" y="9488095"/>
                <a:ext cx="10887909" cy="194778"/>
              </a:xfrm>
              <a:prstGeom prst="rect">
                <a:avLst/>
              </a:prstGeom>
            </p:spPr>
          </p:pic>
        </p:grpSp>
      </p:grpSp>
      <p:grpSp>
        <p:nvGrpSpPr>
          <p:cNvPr id="1006" name="그룹 1006"/>
          <p:cNvGrpSpPr/>
          <p:nvPr/>
        </p:nvGrpSpPr>
        <p:grpSpPr>
          <a:xfrm>
            <a:off x="15274645" y="3424667"/>
            <a:ext cx="757652" cy="491845"/>
            <a:chOff x="15274645" y="3424667"/>
            <a:chExt cx="757652" cy="491845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5274645" y="3424667"/>
              <a:ext cx="757652" cy="49184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134460" y="3802918"/>
            <a:ext cx="12016794" cy="5745238"/>
            <a:chOff x="3134460" y="3802918"/>
            <a:chExt cx="12016794" cy="574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34460" y="3802918"/>
              <a:ext cx="12016794" cy="574523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494383" y="1867446"/>
            <a:ext cx="4720445" cy="1142836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25193" y="742342"/>
            <a:ext cx="8623023" cy="1523771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430525" y="3193554"/>
            <a:ext cx="1647260" cy="634905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5592527" y="3960768"/>
            <a:ext cx="1513334" cy="916330"/>
            <a:chOff x="15592527" y="3960768"/>
            <a:chExt cx="1513334" cy="916330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5592527" y="3960768"/>
              <a:ext cx="1513334" cy="91633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489326" y="2188081"/>
            <a:ext cx="7514947" cy="1614837"/>
            <a:chOff x="9489326" y="2188081"/>
            <a:chExt cx="7514947" cy="1614837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489326" y="2188081"/>
              <a:ext cx="7514947" cy="1614837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575414" y="2339605"/>
            <a:ext cx="5072510" cy="1295208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3000962" y="3882764"/>
            <a:ext cx="1100060" cy="408277"/>
            <a:chOff x="3000962" y="3882764"/>
            <a:chExt cx="1100060" cy="408277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000962" y="3882764"/>
              <a:ext cx="1100060" cy="408277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842829" y="3936007"/>
            <a:ext cx="1065264" cy="330150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3000962" y="4597978"/>
            <a:ext cx="1100060" cy="408277"/>
            <a:chOff x="3000962" y="4597978"/>
            <a:chExt cx="1100060" cy="408277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000962" y="4597978"/>
              <a:ext cx="1100060" cy="40827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3758824" y="6471398"/>
            <a:ext cx="1100060" cy="408277"/>
            <a:chOff x="13758824" y="6471398"/>
            <a:chExt cx="1100060" cy="408277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3758824" y="6471398"/>
              <a:ext cx="1100060" cy="408277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3401355" y="8512574"/>
            <a:ext cx="1100060" cy="408277"/>
            <a:chOff x="13401355" y="8512574"/>
            <a:chExt cx="1100060" cy="408277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3401355" y="8512574"/>
              <a:ext cx="1100060" cy="408277"/>
            </a:xfrm>
            <a:prstGeom prst="rect">
              <a:avLst/>
            </a:prstGeom>
          </p:spPr>
        </p:pic>
      </p:grpSp>
      <p:pic>
        <p:nvPicPr>
          <p:cNvPr id="34" name="Object 33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2842829" y="4620324"/>
            <a:ext cx="1062986" cy="330150"/>
          </a:xfrm>
          <a:prstGeom prst="rect">
            <a:avLst/>
          </a:prstGeom>
        </p:spPr>
      </p:pic>
      <p:pic>
        <p:nvPicPr>
          <p:cNvPr id="35" name="Object 34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568935" y="6505591"/>
            <a:ext cx="1064656" cy="330150"/>
          </a:xfrm>
          <a:prstGeom prst="rect">
            <a:avLst/>
          </a:prstGeom>
        </p:spPr>
      </p:pic>
      <p:pic>
        <p:nvPicPr>
          <p:cNvPr id="36" name="Object 35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3222038" y="8534067"/>
            <a:ext cx="1068681" cy="330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25193" y="742342"/>
            <a:ext cx="10780684" cy="152377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586029" y="1983635"/>
            <a:ext cx="15270965" cy="7478470"/>
            <a:chOff x="1586029" y="1983635"/>
            <a:chExt cx="15270965" cy="7478470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86029" y="1983635"/>
              <a:ext cx="15270965" cy="747847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2226461" y="1981873"/>
            <a:ext cx="4192000" cy="7480232"/>
            <a:chOff x="2226461" y="1981873"/>
            <a:chExt cx="4192000" cy="7480232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226461" y="1981873"/>
              <a:ext cx="4192000" cy="7480232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740278" y="2847945"/>
            <a:ext cx="10966322" cy="6381497"/>
            <a:chOff x="3740278" y="1744732"/>
            <a:chExt cx="11135316" cy="748471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40278" y="1744732"/>
              <a:ext cx="11135316" cy="748471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41131" y="2104839"/>
            <a:ext cx="699468" cy="580566"/>
            <a:chOff x="1178876" y="891194"/>
            <a:chExt cx="699468" cy="580566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78876" y="891194"/>
              <a:ext cx="699468" cy="580566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362200" y="2125566"/>
            <a:ext cx="4223030" cy="722379"/>
          </a:xfrm>
          <a:prstGeom prst="rect">
            <a:avLst/>
          </a:prstGeom>
        </p:spPr>
      </p:pic>
      <p:pic>
        <p:nvPicPr>
          <p:cNvPr id="13" name="Object 7">
            <a:extLst>
              <a:ext uri="{FF2B5EF4-FFF2-40B4-BE49-F238E27FC236}">
                <a16:creationId xmlns:a16="http://schemas.microsoft.com/office/drawing/2014/main" id="{5306B708-C386-4EE1-AD8B-6A6CBD58EE30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5193" y="742342"/>
            <a:ext cx="10780684" cy="1523771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4731406" y="5142857"/>
            <a:ext cx="2616437" cy="2780431"/>
            <a:chOff x="14731406" y="5142857"/>
            <a:chExt cx="2616437" cy="278043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731406" y="5142857"/>
              <a:ext cx="2616437" cy="278043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51745" y="5219567"/>
            <a:ext cx="2806024" cy="2703721"/>
            <a:chOff x="951745" y="5219567"/>
            <a:chExt cx="2806024" cy="270372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1745" y="5219567"/>
              <a:ext cx="2806024" cy="270372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07717" y="1329650"/>
            <a:ext cx="12289957" cy="1485693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5193" y="742342"/>
            <a:ext cx="10780684" cy="1523771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0245631" y="5142857"/>
            <a:ext cx="2760817" cy="2780034"/>
            <a:chOff x="10245631" y="5142857"/>
            <a:chExt cx="2760817" cy="2780034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245631" y="5142857"/>
              <a:ext cx="2760817" cy="278003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4842667" y="8414296"/>
            <a:ext cx="7705354" cy="820171"/>
            <a:chOff x="4842667" y="8414296"/>
            <a:chExt cx="7705354" cy="820171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842667" y="8414296"/>
              <a:ext cx="7705354" cy="8201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213047" y="2895126"/>
            <a:ext cx="699468" cy="580566"/>
            <a:chOff x="1213047" y="2895126"/>
            <a:chExt cx="699468" cy="580566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13047" y="2895126"/>
              <a:ext cx="699468" cy="580566"/>
            </a:xfrm>
            <a:prstGeom prst="rect">
              <a:avLst/>
            </a:prstGeom>
          </p:spPr>
        </p:pic>
      </p:grpSp>
      <p:pic>
        <p:nvPicPr>
          <p:cNvPr id="25" name="Object 2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2034117" y="2915854"/>
            <a:ext cx="4223030" cy="722379"/>
          </a:xfrm>
          <a:prstGeom prst="rect">
            <a:avLst/>
          </a:prstGeom>
        </p:spPr>
      </p:pic>
      <p:pic>
        <p:nvPicPr>
          <p:cNvPr id="26" name="Object 2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050475" y="4576553"/>
            <a:ext cx="2689465" cy="570043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6908424" y="8478994"/>
            <a:ext cx="3629014" cy="812678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5466551" y="4580655"/>
            <a:ext cx="2705652" cy="562564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5662294" y="5142857"/>
            <a:ext cx="2786808" cy="2780431"/>
            <a:chOff x="5662294" y="5142857"/>
            <a:chExt cx="2786808" cy="2780431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5662294" y="5142857"/>
              <a:ext cx="2786808" cy="2780431"/>
            </a:xfrm>
            <a:prstGeom prst="rect">
              <a:avLst/>
            </a:prstGeom>
          </p:spPr>
        </p:pic>
      </p:grpSp>
      <p:pic>
        <p:nvPicPr>
          <p:cNvPr id="32" name="Object 31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6281606" y="8435810"/>
            <a:ext cx="666057" cy="914286"/>
          </a:xfrm>
          <a:prstGeom prst="rect">
            <a:avLst/>
          </a:prstGeom>
        </p:spPr>
      </p:pic>
      <p:pic>
        <p:nvPicPr>
          <p:cNvPr id="33" name="Object 32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0213723" y="4535248"/>
            <a:ext cx="2770981" cy="575623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4689213" y="4553464"/>
            <a:ext cx="1622153" cy="562564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14295116" y="6943943"/>
            <a:ext cx="3585523" cy="839600"/>
            <a:chOff x="14295116" y="6943943"/>
            <a:chExt cx="3585523" cy="839600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4295116" y="6943943"/>
              <a:ext cx="3585523" cy="839600"/>
            </a:xfrm>
            <a:prstGeom prst="rect">
              <a:avLst/>
            </a:prstGeom>
          </p:spPr>
        </p:pic>
      </p:grpSp>
      <p:pic>
        <p:nvPicPr>
          <p:cNvPr id="38" name="Object 37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14405314" y="7049390"/>
            <a:ext cx="3279270" cy="749522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5287897" y="6955852"/>
            <a:ext cx="3585523" cy="839600"/>
            <a:chOff x="5287897" y="6955852"/>
            <a:chExt cx="3585523" cy="839600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287897" y="6955852"/>
              <a:ext cx="3585523" cy="839600"/>
            </a:xfrm>
            <a:prstGeom prst="rect">
              <a:avLst/>
            </a:prstGeom>
          </p:spPr>
        </p:pic>
      </p:grpSp>
      <p:pic>
        <p:nvPicPr>
          <p:cNvPr id="42" name="Object 41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790284" y="7213868"/>
            <a:ext cx="2558657" cy="435109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9795012" y="6942083"/>
            <a:ext cx="3585523" cy="839600"/>
            <a:chOff x="9795012" y="6942083"/>
            <a:chExt cx="3585523" cy="839600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9795012" y="6942083"/>
              <a:ext cx="3585523" cy="839600"/>
            </a:xfrm>
            <a:prstGeom prst="rect">
              <a:avLst/>
            </a:prstGeom>
          </p:spPr>
        </p:pic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10963176" y="7178820"/>
            <a:ext cx="1318379" cy="439732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559753" y="6957712"/>
            <a:ext cx="3590008" cy="825830"/>
            <a:chOff x="559753" y="6957712"/>
            <a:chExt cx="3590008" cy="825830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559753" y="6957712"/>
              <a:ext cx="3590008" cy="825830"/>
            </a:xfrm>
            <a:prstGeom prst="rect">
              <a:avLst/>
            </a:prstGeom>
          </p:spPr>
        </p:pic>
      </p:grpSp>
      <p:pic>
        <p:nvPicPr>
          <p:cNvPr id="50" name="Object 49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1263031" y="7030591"/>
            <a:ext cx="2035220" cy="439166"/>
          </a:xfrm>
          <a:prstGeom prst="rect">
            <a:avLst/>
          </a:prstGeom>
        </p:spPr>
      </p:pic>
      <p:pic>
        <p:nvPicPr>
          <p:cNvPr id="51" name="Object 50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>
            <a:off x="1252909" y="7320904"/>
            <a:ext cx="2012595" cy="665044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25193" y="742342"/>
            <a:ext cx="10780684" cy="152377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413819" y="2732145"/>
            <a:ext cx="15458076" cy="4821424"/>
            <a:chOff x="1413819" y="2732145"/>
            <a:chExt cx="15458076" cy="4821424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13819" y="2732145"/>
              <a:ext cx="15458076" cy="482142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25193" y="742342"/>
            <a:ext cx="10780684" cy="152377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377203" y="2732145"/>
            <a:ext cx="15531308" cy="4821424"/>
            <a:chOff x="1377203" y="2732145"/>
            <a:chExt cx="15531308" cy="4821424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77203" y="2732145"/>
              <a:ext cx="15531308" cy="482142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04039" y="1894506"/>
            <a:ext cx="6426065" cy="70119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8828534" y="2291598"/>
            <a:ext cx="8652047" cy="5989879"/>
            <a:chOff x="8828534" y="2291598"/>
            <a:chExt cx="8652047" cy="598987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828534" y="2291598"/>
              <a:ext cx="8652047" cy="598987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91396" y="3476497"/>
            <a:ext cx="6123810" cy="4219048"/>
            <a:chOff x="991396" y="3476497"/>
            <a:chExt cx="6123810" cy="4219048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991396" y="3476497"/>
              <a:ext cx="6119807" cy="4212960"/>
              <a:chOff x="991396" y="3476497"/>
              <a:chExt cx="6119807" cy="4212960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991396" y="3476497"/>
                <a:ext cx="6119807" cy="4212960"/>
              </a:xfrm>
              <a:prstGeom prst="rect">
                <a:avLst/>
              </a:prstGeom>
            </p:spPr>
          </p:pic>
        </p:grpSp>
        <p:grpSp>
          <p:nvGrpSpPr>
            <p:cNvPr id="1005" name="그룹 1005"/>
            <p:cNvGrpSpPr/>
            <p:nvPr/>
          </p:nvGrpSpPr>
          <p:grpSpPr>
            <a:xfrm>
              <a:off x="1388552" y="6361085"/>
              <a:ext cx="835203" cy="443436"/>
              <a:chOff x="1388552" y="6361085"/>
              <a:chExt cx="835203" cy="443436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388552" y="6361085"/>
                <a:ext cx="835203" cy="443436"/>
              </a:xfrm>
              <a:prstGeom prst="rect">
                <a:avLst/>
              </a:prstGeom>
            </p:spPr>
          </p:pic>
        </p:grpSp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59723" y="6398007"/>
              <a:ext cx="774240" cy="395121"/>
            </a:xfrm>
            <a:prstGeom prst="rect">
              <a:avLst/>
            </a:prstGeom>
          </p:spPr>
        </p:pic>
        <p:grpSp>
          <p:nvGrpSpPr>
            <p:cNvPr id="1006" name="그룹 1006"/>
            <p:cNvGrpSpPr/>
            <p:nvPr/>
          </p:nvGrpSpPr>
          <p:grpSpPr>
            <a:xfrm>
              <a:off x="5582633" y="3565885"/>
              <a:ext cx="835203" cy="443436"/>
              <a:chOff x="5582633" y="3565885"/>
              <a:chExt cx="835203" cy="443436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5582633" y="3565885"/>
                <a:ext cx="835203" cy="443436"/>
              </a:xfrm>
              <a:prstGeom prst="rect">
                <a:avLst/>
              </a:prstGeom>
            </p:spPr>
          </p:pic>
        </p:grpSp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641323" y="3619675"/>
              <a:ext cx="774238" cy="395120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4466439" y="4835913"/>
            <a:ext cx="1836530" cy="1836877"/>
            <a:chOff x="4466439" y="4835913"/>
            <a:chExt cx="1836530" cy="1836877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466439" y="4835913"/>
              <a:ext cx="1836530" cy="183687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4382704" y="3862936"/>
            <a:ext cx="5012698" cy="376808"/>
            <a:chOff x="4382704" y="3862936"/>
            <a:chExt cx="5012698" cy="376808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-2460000">
              <a:off x="4382704" y="3862936"/>
              <a:ext cx="5012698" cy="376808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4632780" y="6518829"/>
            <a:ext cx="4591336" cy="362675"/>
            <a:chOff x="4632780" y="6518829"/>
            <a:chExt cx="4591336" cy="362675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1920000">
              <a:off x="4632780" y="6518829"/>
              <a:ext cx="4591336" cy="362675"/>
            </a:xfrm>
            <a:prstGeom prst="rect">
              <a:avLst/>
            </a:prstGeom>
          </p:spPr>
        </p:pic>
      </p:grpSp>
      <p:pic>
        <p:nvPicPr>
          <p:cNvPr id="31" name="Object 3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9234900" y="8568649"/>
            <a:ext cx="6692518" cy="701191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25193" y="742342"/>
            <a:ext cx="10780684" cy="152377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258741" y="2693813"/>
            <a:ext cx="15768231" cy="4898088"/>
            <a:chOff x="1258741" y="2693813"/>
            <a:chExt cx="15768231" cy="4898088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58741" y="2693813"/>
              <a:ext cx="15768231" cy="489808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25193" y="742342"/>
            <a:ext cx="10780684" cy="152377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280952" y="3904755"/>
            <a:ext cx="5528668" cy="4158051"/>
            <a:chOff x="6280952" y="3904755"/>
            <a:chExt cx="5528668" cy="415805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280952" y="3904755"/>
              <a:ext cx="5528668" cy="4158051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678894" y="3005532"/>
            <a:ext cx="1801098" cy="76188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6845504" y="2924772"/>
            <a:ext cx="699468" cy="580566"/>
            <a:chOff x="6845504" y="2924772"/>
            <a:chExt cx="699468" cy="580566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845504" y="2924772"/>
              <a:ext cx="699468" cy="58056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4999840" y="709123"/>
            <a:ext cx="1866697" cy="957847"/>
            <a:chOff x="14999840" y="709123"/>
            <a:chExt cx="1866697" cy="95784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999840" y="709123"/>
              <a:ext cx="1866697" cy="957847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086882" y="965771"/>
            <a:ext cx="1325193" cy="49936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2096193" y="3813974"/>
            <a:ext cx="887871" cy="887871"/>
            <a:chOff x="2096193" y="3813974"/>
            <a:chExt cx="887871" cy="8878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096193" y="3813974"/>
              <a:ext cx="887871" cy="8878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096193" y="4915053"/>
            <a:ext cx="887871" cy="887871"/>
            <a:chOff x="2096193" y="4915053"/>
            <a:chExt cx="887871" cy="8878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096193" y="4915053"/>
              <a:ext cx="887871" cy="8878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2096193" y="5990450"/>
            <a:ext cx="887871" cy="887871"/>
            <a:chOff x="2096193" y="5990450"/>
            <a:chExt cx="887871" cy="8878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096193" y="5990450"/>
              <a:ext cx="887871" cy="887871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308374" y="3855505"/>
            <a:ext cx="5368554" cy="946835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308370" y="6141719"/>
            <a:ext cx="4780566" cy="947098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3247597" y="5009847"/>
            <a:ext cx="5235997" cy="948285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4244344" y="1671028"/>
            <a:ext cx="1510992" cy="1322701"/>
            <a:chOff x="14244344" y="1671028"/>
            <a:chExt cx="1510992" cy="132270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244344" y="1671028"/>
              <a:ext cx="1510992" cy="132270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123810" y="3309267"/>
            <a:ext cx="8731426" cy="5047705"/>
            <a:chOff x="9123810" y="3309267"/>
            <a:chExt cx="8731426" cy="5047705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123810" y="3309267"/>
              <a:ext cx="8731426" cy="5047705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2096193" y="7063145"/>
            <a:ext cx="887871" cy="887871"/>
            <a:chOff x="2096193" y="7063145"/>
            <a:chExt cx="887871" cy="8878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096193" y="7063145"/>
              <a:ext cx="887871" cy="887871"/>
            </a:xfrm>
            <a:prstGeom prst="rect">
              <a:avLst/>
            </a:prstGeom>
          </p:spPr>
        </p:pic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3308374" y="7214414"/>
            <a:ext cx="2092505" cy="948285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142689" y="887622"/>
            <a:ext cx="5825379" cy="1523783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35" name="Object 34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2055169" y="5720092"/>
            <a:ext cx="3638516" cy="1104421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717741" y="6631753"/>
            <a:ext cx="1248912" cy="1136650"/>
            <a:chOff x="9717741" y="6631753"/>
            <a:chExt cx="1248912" cy="11366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717741" y="6631753"/>
              <a:ext cx="1248912" cy="11366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295066" y="2643657"/>
            <a:ext cx="769053" cy="600753"/>
            <a:chOff x="1295066" y="2643657"/>
            <a:chExt cx="769053" cy="6007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95066" y="2643657"/>
              <a:ext cx="769053" cy="600753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266335" y="2432165"/>
            <a:ext cx="3638516" cy="1104430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986209" y="2581719"/>
            <a:ext cx="2258269" cy="825843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993642" y="3703269"/>
            <a:ext cx="3652235" cy="1986660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780787" y="6893069"/>
            <a:ext cx="1148588" cy="722382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6127468" y="5715458"/>
            <a:ext cx="1071618" cy="1042006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19" name="Object 18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142689" y="887622"/>
            <a:ext cx="5825379" cy="1523783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1677498" y="8174742"/>
            <a:ext cx="1248912" cy="1136650"/>
            <a:chOff x="11677498" y="8174742"/>
            <a:chExt cx="1248912" cy="1136650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77498" y="8174742"/>
              <a:ext cx="1248912" cy="1136650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3624310" y="6523825"/>
            <a:ext cx="1248912" cy="1136650"/>
            <a:chOff x="13624310" y="6523825"/>
            <a:chExt cx="1248912" cy="1136650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624310" y="6523825"/>
              <a:ext cx="1248912" cy="1136650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6000180" y="4455479"/>
            <a:ext cx="1250975" cy="1136650"/>
            <a:chOff x="16000180" y="4455479"/>
            <a:chExt cx="1250975" cy="1136650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00180" y="4455479"/>
              <a:ext cx="1250975" cy="1136650"/>
            </a:xfrm>
            <a:prstGeom prst="rect">
              <a:avLst/>
            </a:prstGeom>
          </p:spPr>
        </p:pic>
      </p:grpSp>
      <p:pic>
        <p:nvPicPr>
          <p:cNvPr id="29" name="Object 28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761226" y="8452928"/>
            <a:ext cx="1074905" cy="725002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3658784" y="6785138"/>
            <a:ext cx="1148588" cy="722382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9823201" y="7873067"/>
            <a:ext cx="1003175" cy="558716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1566530" y="9230764"/>
            <a:ext cx="1484790" cy="558717"/>
          </a:xfrm>
          <a:prstGeom prst="rect">
            <a:avLst/>
          </a:prstGeom>
        </p:spPr>
      </p:pic>
      <p:pic>
        <p:nvPicPr>
          <p:cNvPr id="33" name="Object 32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3671059" y="7737687"/>
            <a:ext cx="1552394" cy="559398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6115178" y="4706863"/>
            <a:ext cx="1157617" cy="725002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1130128" y="7459484"/>
            <a:ext cx="405836" cy="1155946"/>
            <a:chOff x="11130128" y="7459484"/>
            <a:chExt cx="405836" cy="1155946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 rot="-4080000">
              <a:off x="11130128" y="7459484"/>
              <a:ext cx="405836" cy="1155946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3035616" y="7369934"/>
            <a:ext cx="405836" cy="1155946"/>
            <a:chOff x="13035616" y="7369934"/>
            <a:chExt cx="405836" cy="1155946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 rot="-8520000">
              <a:off x="13035616" y="7369934"/>
              <a:ext cx="405836" cy="1155946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5193553" y="5804335"/>
            <a:ext cx="405836" cy="1155946"/>
            <a:chOff x="15193553" y="5804335"/>
            <a:chExt cx="405836" cy="1155946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 rot="-8460000">
              <a:off x="15193553" y="5804335"/>
              <a:ext cx="405836" cy="1155946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27326" y="3050058"/>
            <a:ext cx="7594949" cy="6418161"/>
            <a:chOff x="1127326" y="3050058"/>
            <a:chExt cx="7594949" cy="6418161"/>
          </a:xfrm>
        </p:grpSpPr>
        <p:grpSp>
          <p:nvGrpSpPr>
            <p:cNvPr id="1012" name="그룹 1012"/>
            <p:cNvGrpSpPr/>
            <p:nvPr/>
          </p:nvGrpSpPr>
          <p:grpSpPr>
            <a:xfrm>
              <a:off x="1127326" y="3050058"/>
              <a:ext cx="6975251" cy="5419166"/>
              <a:chOff x="1127326" y="3050058"/>
              <a:chExt cx="6975251" cy="5419166"/>
            </a:xfrm>
          </p:grpSpPr>
          <p:pic>
            <p:nvPicPr>
              <p:cNvPr id="46" name="Object 45"/>
              <p:cNvPicPr>
                <a:picLocks noChangeAspect="1"/>
              </p:cNvPicPr>
              <p:nvPr/>
            </p:nvPicPr>
            <p:blipFill>
              <a:blip r:embed="rId18" cstate="print"/>
              <a:stretch>
                <a:fillRect/>
              </a:stretch>
            </p:blipFill>
            <p:spPr>
              <a:xfrm>
                <a:off x="1127326" y="3050058"/>
                <a:ext cx="6975251" cy="5419166"/>
              </a:xfrm>
              <a:prstGeom prst="rect">
                <a:avLst/>
              </a:prstGeom>
            </p:spPr>
          </p:pic>
        </p:grpSp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809784" y="3711602"/>
              <a:ext cx="5259932" cy="2099884"/>
            </a:xfrm>
            <a:prstGeom prst="rect">
              <a:avLst/>
            </a:prstGeom>
          </p:spPr>
        </p:pic>
        <p:grpSp>
          <p:nvGrpSpPr>
            <p:cNvPr id="1013" name="그룹 1013"/>
            <p:cNvGrpSpPr/>
            <p:nvPr/>
          </p:nvGrpSpPr>
          <p:grpSpPr>
            <a:xfrm>
              <a:off x="1728053" y="6418228"/>
              <a:ext cx="514510" cy="427049"/>
              <a:chOff x="1728053" y="6418228"/>
              <a:chExt cx="514510" cy="427049"/>
            </a:xfrm>
          </p:grpSpPr>
          <p:pic>
            <p:nvPicPr>
              <p:cNvPr id="50" name="Object 49"/>
              <p:cNvPicPr>
                <a:picLocks noChangeAspect="1"/>
              </p:cNvPicPr>
              <p:nvPr/>
            </p:nvPicPr>
            <p:blipFill>
              <a:blip r:embed="rId20" cstate="print"/>
              <a:stretch>
                <a:fillRect/>
              </a:stretch>
            </p:blipFill>
            <p:spPr>
              <a:xfrm>
                <a:off x="1728053" y="6418228"/>
                <a:ext cx="514510" cy="427049"/>
              </a:xfrm>
              <a:prstGeom prst="rect">
                <a:avLst/>
              </a:prstGeom>
            </p:spPr>
          </p:pic>
        </p:grpSp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2253486" y="6402816"/>
              <a:ext cx="5550911" cy="1184098"/>
            </a:xfrm>
            <a:prstGeom prst="rect">
              <a:avLst/>
            </a:prstGeom>
          </p:spPr>
        </p:pic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2267256" y="8620621"/>
              <a:ext cx="4248465" cy="634905"/>
            </a:xfrm>
            <a:prstGeom prst="rect">
              <a:avLst/>
            </a:prstGeom>
          </p:spPr>
        </p:pic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2276779" y="9074578"/>
              <a:ext cx="5922900" cy="507924"/>
            </a:xfrm>
            <a:prstGeom prst="rect">
              <a:avLst/>
            </a:prstGeom>
          </p:spPr>
        </p:pic>
        <p:grpSp>
          <p:nvGrpSpPr>
            <p:cNvPr id="1014" name="그룹 1014"/>
            <p:cNvGrpSpPr/>
            <p:nvPr/>
          </p:nvGrpSpPr>
          <p:grpSpPr>
            <a:xfrm>
              <a:off x="1672976" y="8622964"/>
              <a:ext cx="514510" cy="427049"/>
              <a:chOff x="1672976" y="8622964"/>
              <a:chExt cx="514510" cy="427049"/>
            </a:xfrm>
          </p:grpSpPr>
          <p:pic>
            <p:nvPicPr>
              <p:cNvPr id="56" name="Object 55"/>
              <p:cNvPicPr>
                <a:picLocks noChangeAspect="1"/>
              </p:cNvPicPr>
              <p:nvPr/>
            </p:nvPicPr>
            <p:blipFill>
              <a:blip r:embed="rId20" cstate="print"/>
              <a:stretch>
                <a:fillRect/>
              </a:stretch>
            </p:blipFill>
            <p:spPr>
              <a:xfrm>
                <a:off x="1672976" y="8622964"/>
                <a:ext cx="514510" cy="427049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2292063" y="973582"/>
            <a:ext cx="4265231" cy="1923751"/>
            <a:chOff x="12292063" y="973582"/>
            <a:chExt cx="4265231" cy="192375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85014" y="137273"/>
              <a:ext cx="8530462" cy="3847502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292063" y="973582"/>
              <a:ext cx="4265231" cy="192375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342857" y="3223503"/>
            <a:ext cx="4265231" cy="1919354"/>
            <a:chOff x="12342857" y="3223503"/>
            <a:chExt cx="4265231" cy="1919354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35521" y="2389105"/>
              <a:ext cx="8530462" cy="3838708"/>
            </a:xfrm>
            <a:prstGeom prst="rect">
              <a:avLst/>
            </a:prstGeom>
          </p:spPr>
        </p:pic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42857" y="3223503"/>
              <a:ext cx="4265231" cy="191935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2357833" y="5409524"/>
            <a:ext cx="4199461" cy="2006349"/>
            <a:chOff x="12357833" y="5409524"/>
            <a:chExt cx="4199461" cy="2006349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389060" y="4537306"/>
              <a:ext cx="8398922" cy="4012698"/>
            </a:xfrm>
            <a:prstGeom prst="rect">
              <a:avLst/>
            </a:prstGeom>
          </p:spPr>
        </p:pic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357833" y="5409524"/>
              <a:ext cx="4199461" cy="200634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391810" y="7840029"/>
            <a:ext cx="4203579" cy="2039336"/>
            <a:chOff x="12391810" y="7840029"/>
            <a:chExt cx="4203579" cy="2039336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423131" y="6953471"/>
              <a:ext cx="8407158" cy="4078673"/>
            </a:xfrm>
            <a:prstGeom prst="rect">
              <a:avLst/>
            </a:prstGeom>
          </p:spPr>
        </p:pic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391810" y="7840029"/>
              <a:ext cx="4203579" cy="2039336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bg>
      <p:bgPr>
        <a:solidFill>
          <a:srgbClr val="43D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155528" y="3290268"/>
            <a:ext cx="11955771" cy="264654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2555396" y="3279334"/>
            <a:ext cx="13535652" cy="2072940"/>
            <a:chOff x="2555396" y="3279334"/>
            <a:chExt cx="13535652" cy="2072940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555396" y="3279334"/>
              <a:ext cx="13535652" cy="2072940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620271" y="6206325"/>
            <a:ext cx="2458163" cy="1657738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11422" y="932304"/>
            <a:ext cx="3231157" cy="152377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344852" y="2113227"/>
            <a:ext cx="15762913" cy="1265721"/>
            <a:chOff x="1344852" y="2113227"/>
            <a:chExt cx="15762913" cy="126572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44852" y="2113227"/>
              <a:ext cx="15762913" cy="1265721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09183" y="2279763"/>
            <a:ext cx="1149583" cy="1246974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52212" y="3847649"/>
            <a:ext cx="4117992" cy="152377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390621" y="5269841"/>
            <a:ext cx="15717144" cy="1319908"/>
            <a:chOff x="1390621" y="5269841"/>
            <a:chExt cx="15717144" cy="131990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90621" y="5269841"/>
              <a:ext cx="15717144" cy="131990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11522" y="6589749"/>
            <a:ext cx="15612792" cy="1319908"/>
            <a:chOff x="1411522" y="6589749"/>
            <a:chExt cx="15612792" cy="131990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-6308722" y="6015948"/>
              <a:ext cx="31225585" cy="2639816"/>
            </a:xfrm>
            <a:prstGeom prst="rect">
              <a:avLst/>
            </a:prstGeom>
          </p:spPr>
        </p:pic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411522" y="6589749"/>
              <a:ext cx="15612792" cy="131990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411522" y="7995532"/>
            <a:ext cx="15696243" cy="1319908"/>
            <a:chOff x="1411522" y="7995532"/>
            <a:chExt cx="15696243" cy="1319908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411522" y="7995532"/>
              <a:ext cx="15696243" cy="1319908"/>
            </a:xfrm>
            <a:prstGeom prst="rect">
              <a:avLst/>
            </a:prstGeom>
          </p:spPr>
        </p:pic>
      </p:grpSp>
      <p:pic>
        <p:nvPicPr>
          <p:cNvPr id="21" name="Object 2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568731" y="6815386"/>
            <a:ext cx="1169324" cy="1300359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558284" y="8232132"/>
            <a:ext cx="1164122" cy="1300359"/>
          </a:xfrm>
          <a:prstGeom prst="rect">
            <a:avLst/>
          </a:prstGeom>
        </p:spPr>
      </p:pic>
      <p:pic>
        <p:nvPicPr>
          <p:cNvPr id="23" name="Object 22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568645" y="5463051"/>
            <a:ext cx="1199231" cy="1301007"/>
          </a:xfrm>
          <a:prstGeom prst="rect">
            <a:avLst/>
          </a:prstGeom>
        </p:spPr>
      </p:pic>
      <p:pic>
        <p:nvPicPr>
          <p:cNvPr id="24" name="Object 23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2355679" y="8196767"/>
            <a:ext cx="2794489" cy="1012673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5676669" y="8239854"/>
            <a:ext cx="8733244" cy="1002690"/>
          </a:xfrm>
          <a:prstGeom prst="rect">
            <a:avLst/>
          </a:prstGeom>
        </p:spPr>
      </p:pic>
      <p:pic>
        <p:nvPicPr>
          <p:cNvPr id="26" name="Object 25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2759413" y="6847640"/>
            <a:ext cx="2732952" cy="1012673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5676669" y="6950672"/>
            <a:ext cx="8082084" cy="810138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2728954" y="5355557"/>
            <a:ext cx="2370107" cy="1390446"/>
          </a:xfrm>
          <a:prstGeom prst="rect">
            <a:avLst/>
          </a:prstGeom>
        </p:spPr>
      </p:pic>
      <p:pic>
        <p:nvPicPr>
          <p:cNvPr id="29" name="Object 28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5728201" y="5495201"/>
            <a:ext cx="9089297" cy="1061561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2508058" y="2458788"/>
            <a:ext cx="2624705" cy="634907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575820" y="2538477"/>
            <a:ext cx="6772656" cy="5079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3A2E7C-00AB-42F9-A490-67DD38743F1F}"/>
              </a:ext>
            </a:extLst>
          </p:cNvPr>
          <p:cNvSpPr txBox="1"/>
          <p:nvPr/>
        </p:nvSpPr>
        <p:spPr>
          <a:xfrm>
            <a:off x="5581439" y="8591182"/>
            <a:ext cx="1114827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→ 같은 행정구역에 있어 동일한 규제에 속해도 아파트 단지별 격차는 분명히 존재함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11422" y="932288"/>
            <a:ext cx="3542774" cy="1523784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279906" y="2785605"/>
            <a:ext cx="15651901" cy="1732024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114826" y="5545401"/>
            <a:ext cx="15975408" cy="1340920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229112" y="7900935"/>
            <a:ext cx="15393714" cy="134092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931257" y="3058114"/>
            <a:ext cx="1021146" cy="1293204"/>
            <a:chOff x="931257" y="3058114"/>
            <a:chExt cx="1021146" cy="1293204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1257" y="3058114"/>
              <a:ext cx="1021146" cy="129320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31257" y="5492359"/>
            <a:ext cx="1012724" cy="1332748"/>
            <a:chOff x="931257" y="5492359"/>
            <a:chExt cx="1012724" cy="1332748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31257" y="5492359"/>
              <a:ext cx="1012724" cy="133274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31257" y="7848618"/>
            <a:ext cx="947742" cy="1331299"/>
            <a:chOff x="931257" y="7848618"/>
            <a:chExt cx="947742" cy="1331299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31257" y="7848618"/>
              <a:ext cx="947742" cy="13312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bg>
      <p:bgPr>
        <a:solidFill>
          <a:srgbClr val="43D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73769" y="1806114"/>
            <a:ext cx="6695766" cy="2646548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23639" y="1464090"/>
            <a:ext cx="3242346" cy="73649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010109" y="8353031"/>
            <a:ext cx="6186698" cy="656008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3183157" y="8860360"/>
            <a:ext cx="4033468" cy="65600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04039" y="1894506"/>
            <a:ext cx="6821187" cy="70119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9432014" y="3729096"/>
            <a:ext cx="7558941" cy="5157271"/>
            <a:chOff x="9432014" y="3729096"/>
            <a:chExt cx="7558941" cy="51572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432014" y="3729096"/>
              <a:ext cx="7558941" cy="51572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253520" y="4090622"/>
            <a:ext cx="2362011" cy="1588829"/>
            <a:chOff x="12253520" y="4090622"/>
            <a:chExt cx="2362011" cy="158882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300000">
              <a:off x="12253520" y="4090622"/>
              <a:ext cx="2362011" cy="1588829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1003990" y="6255142"/>
            <a:ext cx="4368420" cy="701191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156627" y="2678141"/>
            <a:ext cx="7151107" cy="1440980"/>
            <a:chOff x="1156627" y="2678141"/>
            <a:chExt cx="7151107" cy="144098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6627" y="2678141"/>
              <a:ext cx="7151107" cy="144098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15318" y="3990714"/>
            <a:ext cx="7192415" cy="5132680"/>
            <a:chOff x="1115318" y="3990714"/>
            <a:chExt cx="7192415" cy="5132680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15318" y="3990714"/>
              <a:ext cx="7192415" cy="51326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060241" y="2920793"/>
            <a:ext cx="6504248" cy="4636899"/>
            <a:chOff x="1060241" y="2920793"/>
            <a:chExt cx="6504248" cy="463689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60241" y="2920793"/>
              <a:ext cx="6504248" cy="463689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077605" y="3767330"/>
            <a:ext cx="6971429" cy="4761905"/>
            <a:chOff x="2077605" y="3767330"/>
            <a:chExt cx="6971429" cy="4761905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2077605" y="3767330"/>
              <a:ext cx="6968866" cy="4754678"/>
              <a:chOff x="2077605" y="3767330"/>
              <a:chExt cx="6968866" cy="4754678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2077605" y="3767330"/>
                <a:ext cx="6968866" cy="4754678"/>
              </a:xfrm>
              <a:prstGeom prst="rect">
                <a:avLst/>
              </a:prstGeom>
            </p:spPr>
          </p:pic>
        </p:grpSp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039466" y="5912442"/>
              <a:ext cx="4129314" cy="701191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4699009" y="3926230"/>
              <a:ext cx="1726058" cy="1251447"/>
              <a:chOff x="4699009" y="3926230"/>
              <a:chExt cx="1726058" cy="1251447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 rot="-10740000">
                <a:off x="4699009" y="3926230"/>
                <a:ext cx="1726058" cy="1251447"/>
              </a:xfrm>
              <a:prstGeom prst="rect">
                <a:avLst/>
              </a:prstGeom>
            </p:spPr>
          </p:pic>
        </p:grpSp>
      </p:grpSp>
      <p:grpSp>
        <p:nvGrpSpPr>
          <p:cNvPr id="1006" name="그룹 1006"/>
          <p:cNvGrpSpPr/>
          <p:nvPr/>
        </p:nvGrpSpPr>
        <p:grpSpPr>
          <a:xfrm>
            <a:off x="9611015" y="755439"/>
            <a:ext cx="7204105" cy="4387418"/>
            <a:chOff x="9611015" y="755439"/>
            <a:chExt cx="7204105" cy="438741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611015" y="755439"/>
              <a:ext cx="7204105" cy="4387418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611015" y="5239243"/>
            <a:ext cx="7204105" cy="4247849"/>
            <a:chOff x="9611015" y="5239243"/>
            <a:chExt cx="7204105" cy="4247849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611015" y="5239243"/>
              <a:ext cx="7204105" cy="4247849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9815194" y="3983105"/>
            <a:ext cx="8212703" cy="1886490"/>
            <a:chOff x="9815194" y="3983105"/>
            <a:chExt cx="8212703" cy="1886490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16200000">
              <a:off x="9815194" y="3983105"/>
              <a:ext cx="8212703" cy="188649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30BB07C-490B-4349-97D6-C13504AD7674}"/>
              </a:ext>
            </a:extLst>
          </p:cNvPr>
          <p:cNvSpPr txBox="1"/>
          <p:nvPr/>
        </p:nvSpPr>
        <p:spPr>
          <a:xfrm>
            <a:off x="10287000" y="1181100"/>
            <a:ext cx="1886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/>
              <a:t>거래량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07967C-E1AF-4E7D-A29D-781F053C66FE}"/>
              </a:ext>
            </a:extLst>
          </p:cNvPr>
          <p:cNvSpPr txBox="1"/>
          <p:nvPr/>
        </p:nvSpPr>
        <p:spPr>
          <a:xfrm>
            <a:off x="10376562" y="5570759"/>
            <a:ext cx="1886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실거래가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80780" y="9650000"/>
            <a:ext cx="15925080" cy="76190"/>
            <a:chOff x="1180780" y="9650000"/>
            <a:chExt cx="15925080" cy="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180780" y="9650000"/>
              <a:ext cx="15925080" cy="761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8876" y="542857"/>
            <a:ext cx="15928889" cy="76190"/>
            <a:chOff x="1178876" y="542857"/>
            <a:chExt cx="15928889" cy="7619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1178876" y="542857"/>
              <a:ext cx="15928889" cy="7619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744100" y="2800447"/>
            <a:ext cx="4342222" cy="722379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2017335" y="2771688"/>
            <a:ext cx="698330" cy="579621"/>
            <a:chOff x="2017335" y="2771688"/>
            <a:chExt cx="698330" cy="57962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017335" y="2771688"/>
              <a:ext cx="698330" cy="57962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2017335" y="3629907"/>
            <a:ext cx="12893716" cy="6020093"/>
            <a:chOff x="2017335" y="3629907"/>
            <a:chExt cx="12893716" cy="6020093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017335" y="3629907"/>
              <a:ext cx="12893716" cy="6020093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64593" y="618132"/>
            <a:ext cx="5615870" cy="153255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87154" y="2661671"/>
            <a:ext cx="6827391" cy="888867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287252" y="4322318"/>
            <a:ext cx="766567" cy="636259"/>
            <a:chOff x="1287252" y="4322318"/>
            <a:chExt cx="766567" cy="63625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7252" y="4322318"/>
              <a:ext cx="766567" cy="636259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977630" y="4310152"/>
            <a:ext cx="6151407" cy="89071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285347" y="2720414"/>
            <a:ext cx="766567" cy="636259"/>
            <a:chOff x="1285347" y="2720414"/>
            <a:chExt cx="766567" cy="636259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5347" y="2720414"/>
              <a:ext cx="766567" cy="63625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249156" y="5944457"/>
            <a:ext cx="766567" cy="636259"/>
            <a:chOff x="1249156" y="5944457"/>
            <a:chExt cx="766567" cy="636259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49156" y="5944457"/>
              <a:ext cx="766567" cy="636259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949059" y="5886507"/>
            <a:ext cx="6551398" cy="888867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9483464" y="3284177"/>
            <a:ext cx="8802250" cy="3966697"/>
            <a:chOff x="9483464" y="3284177"/>
            <a:chExt cx="8802250" cy="3966697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483464" y="3284177"/>
              <a:ext cx="8802250" cy="396669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287252" y="7452317"/>
            <a:ext cx="766567" cy="636259"/>
            <a:chOff x="1287252" y="7452317"/>
            <a:chExt cx="766567" cy="636259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7252" y="7452317"/>
              <a:ext cx="766567" cy="636259"/>
            </a:xfrm>
            <a:prstGeom prst="rect">
              <a:avLst/>
            </a:prstGeom>
          </p:spPr>
        </p:pic>
      </p:grpSp>
      <p:pic>
        <p:nvPicPr>
          <p:cNvPr id="23" name="Object 22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87154" y="7385640"/>
            <a:ext cx="5843415" cy="8975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1573</TotalTime>
  <Words>30</Words>
  <Application>Microsoft Office PowerPoint</Application>
  <PresentationFormat>사용자 지정</PresentationFormat>
  <Paragraphs>11</Paragraphs>
  <Slides>58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58</vt:i4>
      </vt:variant>
    </vt:vector>
  </HeadingPairs>
  <TitlesOfParts>
    <vt:vector size="64" baseType="lpstr">
      <vt:lpstr>나눔스퀘어_ac Bold</vt:lpstr>
      <vt:lpstr>나눔스퀘어라운드 ExtraBold</vt:lpstr>
      <vt:lpstr>나눔스퀘어라운드 Regular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YuSeungjae</cp:lastModifiedBy>
  <cp:revision>10</cp:revision>
  <dcterms:created xsi:type="dcterms:W3CDTF">2021-11-15T14:00:57Z</dcterms:created>
  <dcterms:modified xsi:type="dcterms:W3CDTF">2022-12-02T08:45:21Z</dcterms:modified>
</cp:coreProperties>
</file>